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94949"/>
    <a:srgbClr val="FFCC66"/>
    <a:srgbClr val="7F7F7F"/>
    <a:srgbClr val="FFE4AF"/>
    <a:srgbClr val="8E0047"/>
    <a:srgbClr val="A6A6A6"/>
    <a:srgbClr val="000000"/>
    <a:srgbClr val="5F9127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>
        <p:scale>
          <a:sx n="70" d="100"/>
          <a:sy n="70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1-10-2013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Picture 40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9" y="830851"/>
            <a:ext cx="5095255" cy="38165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hthoek 35"/>
          <p:cNvSpPr/>
          <p:nvPr/>
        </p:nvSpPr>
        <p:spPr>
          <a:xfrm>
            <a:off x="2383627" y="4647430"/>
            <a:ext cx="6602641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Een</a:t>
            </a:r>
            <a:r>
              <a:rPr lang="en-US" sz="4400" b="1" dirty="0" smtClean="0">
                <a:solidFill>
                  <a:schemeClr val="bg1"/>
                </a:solidFill>
              </a:rPr>
              <a:t> EENVOUDIGE UITLEG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v</a:t>
            </a:r>
            <a:r>
              <a:rPr lang="en-US" sz="4400" b="1" dirty="0" smtClean="0">
                <a:solidFill>
                  <a:schemeClr val="bg1"/>
                </a:solidFill>
              </a:rPr>
              <a:t>an HET HEILIGDOM…</a:t>
            </a:r>
            <a:endParaRPr lang="nl-NL" sz="4400" b="1" dirty="0">
              <a:solidFill>
                <a:schemeClr val="bg1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27" name="Rechthoek 26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19" name="Rechthoek 18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0" name="Groep 19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kstvak 3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Vergeving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Verzoening</a:t>
            </a:r>
            <a:r>
              <a:rPr lang="en-US" sz="2800" b="1" dirty="0" smtClean="0">
                <a:solidFill>
                  <a:schemeClr val="bg1"/>
                </a:solidFill>
              </a:rPr>
              <a:t>, en…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Vernietiging</a:t>
            </a:r>
            <a:r>
              <a:rPr lang="en-US" sz="2800" b="1" dirty="0" smtClean="0">
                <a:solidFill>
                  <a:schemeClr val="bg1"/>
                </a:solidFill>
              </a:rPr>
              <a:t> van</a:t>
            </a:r>
            <a:r>
              <a:rPr lang="en-US" sz="2800" b="1" dirty="0" smtClean="0">
                <a:solidFill>
                  <a:schemeClr val="bg1"/>
                </a:solidFill>
              </a:rPr>
              <a:t> ZONDEN </a:t>
            </a:r>
            <a:r>
              <a:rPr lang="en-US" sz="2800" b="1" dirty="0" smtClean="0">
                <a:solidFill>
                  <a:schemeClr val="bg1"/>
                </a:solidFill>
              </a:rPr>
              <a:t>!!!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55" y="1782276"/>
            <a:ext cx="2419724" cy="26973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0" y="3538904"/>
            <a:ext cx="2034169" cy="176110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62" y="4224309"/>
            <a:ext cx="2816225" cy="126841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5868229" y="1914255"/>
            <a:ext cx="2312201" cy="1203959"/>
            <a:chOff x="5868229" y="1914255"/>
            <a:chExt cx="2312201" cy="1203959"/>
          </a:xfrm>
        </p:grpSpPr>
        <p:sp>
          <p:nvSpPr>
            <p:cNvPr id="10" name="Rechthoek 9"/>
            <p:cNvSpPr/>
            <p:nvPr/>
          </p:nvSpPr>
          <p:spPr>
            <a:xfrm>
              <a:off x="6834612" y="1914255"/>
              <a:ext cx="1345818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LAPTOP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868229" y="2748882"/>
              <a:ext cx="1313180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HEILIGDOM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5366007" y="4673849"/>
            <a:ext cx="2359941" cy="1429546"/>
            <a:chOff x="5366007" y="4673849"/>
            <a:chExt cx="2359941" cy="1429546"/>
          </a:xfrm>
        </p:grpSpPr>
        <p:sp>
          <p:nvSpPr>
            <p:cNvPr id="37" name="Rechthoek 36"/>
            <p:cNvSpPr/>
            <p:nvPr/>
          </p:nvSpPr>
          <p:spPr>
            <a:xfrm>
              <a:off x="5366007" y="5580175"/>
              <a:ext cx="2359941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USB 3.0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KABEL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5665945" y="4673849"/>
              <a:ext cx="1096775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GEBEDEN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2788648" y="2456495"/>
            <a:ext cx="2125389" cy="2027354"/>
            <a:chOff x="2788648" y="2456495"/>
            <a:chExt cx="2125389" cy="2027354"/>
          </a:xfrm>
        </p:grpSpPr>
        <p:sp>
          <p:nvSpPr>
            <p:cNvPr id="12" name="Tekstvak 11"/>
            <p:cNvSpPr txBox="1"/>
            <p:nvPr/>
          </p:nvSpPr>
          <p:spPr>
            <a:xfrm>
              <a:off x="3545970" y="4114517"/>
              <a:ext cx="1368067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COURTYARD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788648" y="2456495"/>
              <a:ext cx="1800493" cy="95410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EXTERNE 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5968448" y="2464781"/>
            <a:ext cx="2639397" cy="1332297"/>
            <a:chOff x="5968448" y="2464781"/>
            <a:chExt cx="2639397" cy="1332297"/>
          </a:xfrm>
        </p:grpSpPr>
        <p:sp>
          <p:nvSpPr>
            <p:cNvPr id="13" name="Rechthoek 12"/>
            <p:cNvSpPr/>
            <p:nvPr/>
          </p:nvSpPr>
          <p:spPr>
            <a:xfrm>
              <a:off x="5968448" y="3123988"/>
              <a:ext cx="1072730" cy="646331"/>
            </a:xfrm>
            <a:prstGeom prst="rect">
              <a:avLst/>
            </a:prstGeom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Gods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       Huis</a:t>
              </a:r>
              <a:r>
                <a:rPr lang="nl-NL" b="1" dirty="0" smtClean="0">
                  <a:solidFill>
                    <a:schemeClr val="bg1"/>
                  </a:solidFill>
                </a:rPr>
                <a:t>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384" y="2464781"/>
              <a:ext cx="1458461" cy="13322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hoek 1"/>
          <p:cNvSpPr/>
          <p:nvPr/>
        </p:nvSpPr>
        <p:spPr>
          <a:xfrm>
            <a:off x="3766799" y="3680817"/>
            <a:ext cx="894989" cy="369332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“Earth”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4239867" y="5626066"/>
            <a:ext cx="4860624" cy="400385"/>
            <a:chOff x="4239867" y="5626066"/>
            <a:chExt cx="4860624" cy="400385"/>
          </a:xfrm>
        </p:grpSpPr>
        <p:sp>
          <p:nvSpPr>
            <p:cNvPr id="36" name="Rechthoek 35"/>
            <p:cNvSpPr/>
            <p:nvPr/>
          </p:nvSpPr>
          <p:spPr>
            <a:xfrm>
              <a:off x="4239867" y="5657119"/>
              <a:ext cx="888385" cy="369332"/>
            </a:xfrm>
            <a:prstGeom prst="rect">
              <a:avLst/>
            </a:prstGeom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Offer</a:t>
              </a:r>
              <a:r>
                <a:rPr lang="nl-NL" b="1" dirty="0" smtClean="0">
                  <a:solidFill>
                    <a:schemeClr val="bg1"/>
                  </a:solidFill>
                </a:rPr>
                <a:t>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hthoek 38"/>
            <p:cNvSpPr/>
            <p:nvPr/>
          </p:nvSpPr>
          <p:spPr>
            <a:xfrm>
              <a:off x="7719536" y="5626066"/>
              <a:ext cx="1380955" cy="369332"/>
            </a:xfrm>
            <a:prstGeom prst="rect">
              <a:avLst/>
            </a:prstGeom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Middelaar”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10" y="4483849"/>
            <a:ext cx="785547" cy="114261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54" y="3523593"/>
            <a:ext cx="2071526" cy="184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10" y="3478666"/>
            <a:ext cx="1088849" cy="11429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ep 17"/>
          <p:cNvGrpSpPr/>
          <p:nvPr/>
        </p:nvGrpSpPr>
        <p:grpSpPr>
          <a:xfrm>
            <a:off x="4370662" y="3251715"/>
            <a:ext cx="942415" cy="1037208"/>
            <a:chOff x="4370662" y="3251715"/>
            <a:chExt cx="942415" cy="103720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662" y="3251715"/>
              <a:ext cx="633399" cy="1037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kstvak 39"/>
            <p:cNvSpPr txBox="1"/>
            <p:nvPr/>
          </p:nvSpPr>
          <p:spPr>
            <a:xfrm>
              <a:off x="4940859" y="3680817"/>
              <a:ext cx="372218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IK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ep 41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43" name="Rechthoek 42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40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ep 47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49" name="Rechthoek 48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50" name="Groep 49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53" name="Picture 6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1" name="Tekstvak 50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2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Picture 40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9" y="830851"/>
            <a:ext cx="5095255" cy="38165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hthoek 35"/>
          <p:cNvSpPr/>
          <p:nvPr/>
        </p:nvSpPr>
        <p:spPr>
          <a:xfrm>
            <a:off x="2383627" y="4647430"/>
            <a:ext cx="6602641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Zo</a:t>
            </a:r>
            <a:r>
              <a:rPr lang="en-US" sz="4400" b="1" dirty="0" smtClean="0">
                <a:solidFill>
                  <a:schemeClr val="bg1"/>
                </a:solidFill>
              </a:rPr>
              <a:t> “EENVOUDIG” is 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Het </a:t>
            </a:r>
            <a:r>
              <a:rPr lang="en-US" sz="4400" b="1" dirty="0" err="1" smtClean="0">
                <a:solidFill>
                  <a:schemeClr val="bg1"/>
                </a:solidFill>
              </a:rPr>
              <a:t>Hemels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Heiligdom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!!!</a:t>
            </a:r>
            <a:endParaRPr lang="nl-NL" sz="4400" b="1" dirty="0">
              <a:solidFill>
                <a:schemeClr val="bg1"/>
              </a:solidFill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18" name="Rechthoek 17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ep 25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29" name="Rechthoek 28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30" name="Groep 29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kstvak 30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1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Hoe </a:t>
            </a:r>
            <a:r>
              <a:rPr lang="en-US" sz="2800" b="1" dirty="0" err="1" smtClean="0">
                <a:solidFill>
                  <a:schemeClr val="bg1"/>
                </a:solidFill>
              </a:rPr>
              <a:t>kunne</a:t>
            </a:r>
            <a:r>
              <a:rPr lang="en-US" sz="2800" b="1" dirty="0" err="1" smtClean="0">
                <a:solidFill>
                  <a:schemeClr val="bg1"/>
                </a:solidFill>
              </a:rPr>
              <a:t>n</a:t>
            </a:r>
            <a:r>
              <a:rPr lang="en-US" sz="2800" b="1" dirty="0" smtClean="0">
                <a:solidFill>
                  <a:schemeClr val="bg1"/>
                </a:solidFill>
              </a:rPr>
              <a:t> we Het </a:t>
            </a:r>
            <a:r>
              <a:rPr lang="en-US" sz="2800" b="1" dirty="0" err="1" smtClean="0">
                <a:solidFill>
                  <a:schemeClr val="bg1"/>
                </a:solidFill>
              </a:rPr>
              <a:t>Hemels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Heiligdom</a:t>
            </a:r>
            <a:r>
              <a:rPr lang="en-US" sz="2800" b="1" dirty="0" smtClean="0">
                <a:solidFill>
                  <a:schemeClr val="bg1"/>
                </a:solidFill>
              </a:rPr>
              <a:t> op </a:t>
            </a:r>
            <a:r>
              <a:rPr lang="en-US" sz="2800" b="1" dirty="0" err="1" smtClean="0">
                <a:solidFill>
                  <a:schemeClr val="bg1"/>
                </a:solidFill>
              </a:rPr>
              <a:t>een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eenvoudige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manier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weergeven</a:t>
            </a:r>
            <a:r>
              <a:rPr lang="en-US" sz="2800" b="1" dirty="0" smtClean="0">
                <a:solidFill>
                  <a:schemeClr val="bg1"/>
                </a:solidFill>
              </a:rPr>
              <a:t> ? </a:t>
            </a:r>
            <a:endParaRPr lang="nl-NL" sz="2800" b="1" dirty="0">
              <a:solidFill>
                <a:schemeClr val="bg1"/>
              </a:solidFill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2649723" y="1782276"/>
            <a:ext cx="6124818" cy="4299791"/>
            <a:chOff x="2649723" y="1782276"/>
            <a:chExt cx="6124818" cy="4299791"/>
          </a:xfrm>
        </p:grpSpPr>
        <p:sp>
          <p:nvSpPr>
            <p:cNvPr id="10" name="Rechthoek 9"/>
            <p:cNvSpPr/>
            <p:nvPr/>
          </p:nvSpPr>
          <p:spPr>
            <a:xfrm>
              <a:off x="2649723" y="5558847"/>
              <a:ext cx="6124818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</a:rPr>
                <a:t>Een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LAPTOP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en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een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EXTERNE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ep 12"/>
            <p:cNvGrpSpPr/>
            <p:nvPr/>
          </p:nvGrpSpPr>
          <p:grpSpPr>
            <a:xfrm>
              <a:off x="3197210" y="1782276"/>
              <a:ext cx="4761069" cy="3517737"/>
              <a:chOff x="2929919" y="1753406"/>
              <a:chExt cx="4761069" cy="3517737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264" y="1753406"/>
                <a:ext cx="2419724" cy="2697309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9919" y="3510034"/>
                <a:ext cx="2034169" cy="1761109"/>
              </a:xfrm>
              <a:prstGeom prst="rect">
                <a:avLst/>
              </a:prstGeom>
              <a:noFill/>
              <a:ln>
                <a:noFill/>
              </a:ln>
              <a:effectLst>
                <a:glow rad="139700">
                  <a:schemeClr val="bg1"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Groep 22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24" name="Rechthoek 2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4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ep 29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31" name="Rechthoek 30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32" name="Groep 31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Tekstvak 32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5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Hoe </a:t>
            </a:r>
            <a:r>
              <a:rPr lang="nl-NL" sz="2800" b="1" dirty="0" smtClean="0">
                <a:solidFill>
                  <a:schemeClr val="bg1"/>
                </a:solidFill>
              </a:rPr>
              <a:t>kunnen </a:t>
            </a:r>
            <a:r>
              <a:rPr lang="nl-NL" sz="2800" b="1" dirty="0">
                <a:solidFill>
                  <a:schemeClr val="bg1"/>
                </a:solidFill>
              </a:rPr>
              <a:t>we Het Hemels Heiligdom op een eenvoudige manier weergeven ? </a:t>
            </a:r>
            <a:endParaRPr lang="nl-NL" sz="2800" b="1" dirty="0">
              <a:solidFill>
                <a:schemeClr val="bg1"/>
              </a:solidFill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3197210" y="1782276"/>
            <a:ext cx="4761069" cy="3517737"/>
            <a:chOff x="2929919" y="1753406"/>
            <a:chExt cx="4761069" cy="351773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64" y="1753406"/>
              <a:ext cx="2419724" cy="269730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919" y="3510034"/>
              <a:ext cx="2034169" cy="1761109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ep 14"/>
          <p:cNvGrpSpPr/>
          <p:nvPr/>
        </p:nvGrpSpPr>
        <p:grpSpPr>
          <a:xfrm>
            <a:off x="2788648" y="2456495"/>
            <a:ext cx="1921743" cy="2027354"/>
            <a:chOff x="2788648" y="2456495"/>
            <a:chExt cx="1921743" cy="2027354"/>
          </a:xfrm>
        </p:grpSpPr>
        <p:sp>
          <p:nvSpPr>
            <p:cNvPr id="12" name="Tekstvak 11"/>
            <p:cNvSpPr txBox="1"/>
            <p:nvPr/>
          </p:nvSpPr>
          <p:spPr>
            <a:xfrm>
              <a:off x="3545970" y="4114517"/>
              <a:ext cx="1164421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VOORHOF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788648" y="2456495"/>
              <a:ext cx="1800493" cy="95410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EXTERNE 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24" name="Rechthoek 2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4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ep 30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33" name="Rechthoek 32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35" name="Groep 34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6" name="Tekstvak 35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7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13849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Hoe </a:t>
            </a:r>
            <a:r>
              <a:rPr lang="nl-NL" sz="2800" b="1" dirty="0" smtClean="0">
                <a:solidFill>
                  <a:schemeClr val="bg1"/>
                </a:solidFill>
              </a:rPr>
              <a:t>kunnen </a:t>
            </a:r>
            <a:r>
              <a:rPr lang="nl-NL" sz="2800" b="1" dirty="0">
                <a:solidFill>
                  <a:schemeClr val="bg1"/>
                </a:solidFill>
              </a:rPr>
              <a:t>we Het Hemels Heiligdom op een eenvoudige manier weergeven ? </a:t>
            </a:r>
          </a:p>
          <a:p>
            <a:pPr algn="ctr"/>
            <a:endParaRPr lang="nl-NL" sz="2800" b="1" dirty="0">
              <a:solidFill>
                <a:schemeClr val="bg1"/>
              </a:solidFill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3197210" y="1782276"/>
            <a:ext cx="4761069" cy="3517737"/>
            <a:chOff x="2929919" y="1753406"/>
            <a:chExt cx="4761069" cy="351773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64" y="1753406"/>
              <a:ext cx="2419724" cy="269730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919" y="3510034"/>
              <a:ext cx="2034169" cy="1761109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ep 13"/>
          <p:cNvGrpSpPr/>
          <p:nvPr/>
        </p:nvGrpSpPr>
        <p:grpSpPr>
          <a:xfrm>
            <a:off x="2788648" y="2456495"/>
            <a:ext cx="1921743" cy="2027354"/>
            <a:chOff x="2788648" y="2456495"/>
            <a:chExt cx="1921743" cy="2027354"/>
          </a:xfrm>
        </p:grpSpPr>
        <p:sp>
          <p:nvSpPr>
            <p:cNvPr id="12" name="Tekstvak 11"/>
            <p:cNvSpPr txBox="1"/>
            <p:nvPr/>
          </p:nvSpPr>
          <p:spPr>
            <a:xfrm>
              <a:off x="3545970" y="4114517"/>
              <a:ext cx="1164421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VOORHOF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788648" y="2456495"/>
              <a:ext cx="1800493" cy="95410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EXTERNE 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5868229" y="1914255"/>
            <a:ext cx="2312201" cy="1203959"/>
            <a:chOff x="5868229" y="1914255"/>
            <a:chExt cx="2312201" cy="1203959"/>
          </a:xfrm>
        </p:grpSpPr>
        <p:sp>
          <p:nvSpPr>
            <p:cNvPr id="10" name="Rechthoek 9"/>
            <p:cNvSpPr/>
            <p:nvPr/>
          </p:nvSpPr>
          <p:spPr>
            <a:xfrm>
              <a:off x="6834612" y="1914255"/>
              <a:ext cx="1345818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LAPTOP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868229" y="2748882"/>
              <a:ext cx="1313180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HEILIGDOM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ep 25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29" name="Rechthoek 28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4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ep 36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38" name="Rechthoek 37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39" name="Groep 38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0" name="Tekstvak 39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1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13849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Hoe </a:t>
            </a:r>
            <a:r>
              <a:rPr lang="nl-NL" sz="2800" b="1" dirty="0" smtClean="0">
                <a:solidFill>
                  <a:schemeClr val="bg1"/>
                </a:solidFill>
              </a:rPr>
              <a:t>kunnen </a:t>
            </a:r>
            <a:r>
              <a:rPr lang="nl-NL" sz="2800" b="1" dirty="0">
                <a:solidFill>
                  <a:schemeClr val="bg1"/>
                </a:solidFill>
              </a:rPr>
              <a:t>we Het Hemels Heiligdom op een eenvoudige manier weergeven ? </a:t>
            </a:r>
          </a:p>
          <a:p>
            <a:pPr algn="ctr"/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55" y="1782276"/>
            <a:ext cx="2419724" cy="26973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0" y="3538904"/>
            <a:ext cx="2034169" cy="176110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62" y="4224309"/>
            <a:ext cx="2816225" cy="126841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5868229" y="1914255"/>
            <a:ext cx="2312201" cy="1203959"/>
            <a:chOff x="5868229" y="1914255"/>
            <a:chExt cx="2312201" cy="1203959"/>
          </a:xfrm>
        </p:grpSpPr>
        <p:sp>
          <p:nvSpPr>
            <p:cNvPr id="10" name="Rechthoek 9"/>
            <p:cNvSpPr/>
            <p:nvPr/>
          </p:nvSpPr>
          <p:spPr>
            <a:xfrm>
              <a:off x="6834612" y="1914255"/>
              <a:ext cx="1345818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LAPTOP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868229" y="2748882"/>
              <a:ext cx="1313180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HEILIGDOM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5366007" y="4673849"/>
            <a:ext cx="2359941" cy="1429546"/>
            <a:chOff x="5366007" y="4673849"/>
            <a:chExt cx="2359941" cy="1429546"/>
          </a:xfrm>
        </p:grpSpPr>
        <p:sp>
          <p:nvSpPr>
            <p:cNvPr id="37" name="Rechthoek 36"/>
            <p:cNvSpPr/>
            <p:nvPr/>
          </p:nvSpPr>
          <p:spPr>
            <a:xfrm>
              <a:off x="5366007" y="5580175"/>
              <a:ext cx="2359941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USB 3.0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KABEL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5665945" y="4673849"/>
              <a:ext cx="1096775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GEBEDEN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2788648" y="2456495"/>
            <a:ext cx="1921743" cy="2027354"/>
            <a:chOff x="2788648" y="2456495"/>
            <a:chExt cx="1921743" cy="2027354"/>
          </a:xfrm>
        </p:grpSpPr>
        <p:sp>
          <p:nvSpPr>
            <p:cNvPr id="12" name="Tekstvak 11"/>
            <p:cNvSpPr txBox="1"/>
            <p:nvPr/>
          </p:nvSpPr>
          <p:spPr>
            <a:xfrm>
              <a:off x="3545970" y="4114517"/>
              <a:ext cx="1164421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VOORHOF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788648" y="2456495"/>
              <a:ext cx="1800493" cy="95410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EXTERNE 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30" name="Rechthoek 29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4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ep 39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41" name="Rechthoek 40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42" name="Groep 41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" name="Tekstvak 42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4816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13849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Hoe </a:t>
            </a:r>
            <a:r>
              <a:rPr lang="nl-NL" sz="2800" b="1" dirty="0" smtClean="0">
                <a:solidFill>
                  <a:schemeClr val="bg1"/>
                </a:solidFill>
              </a:rPr>
              <a:t>kunnen </a:t>
            </a:r>
            <a:r>
              <a:rPr lang="nl-NL" sz="2800" b="1" dirty="0">
                <a:solidFill>
                  <a:schemeClr val="bg1"/>
                </a:solidFill>
              </a:rPr>
              <a:t>we Het Hemels Heiligdom op een eenvoudige manier weergeven ? </a:t>
            </a:r>
          </a:p>
          <a:p>
            <a:pPr algn="ctr"/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55" y="1782276"/>
            <a:ext cx="2419724" cy="26973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0" y="3538904"/>
            <a:ext cx="2034169" cy="176110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62" y="4224309"/>
            <a:ext cx="2816225" cy="126841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5868229" y="1914255"/>
            <a:ext cx="2312201" cy="1203959"/>
            <a:chOff x="5868229" y="1914255"/>
            <a:chExt cx="2312201" cy="1203959"/>
          </a:xfrm>
        </p:grpSpPr>
        <p:sp>
          <p:nvSpPr>
            <p:cNvPr id="10" name="Rechthoek 9"/>
            <p:cNvSpPr/>
            <p:nvPr/>
          </p:nvSpPr>
          <p:spPr>
            <a:xfrm>
              <a:off x="6834612" y="1914255"/>
              <a:ext cx="1345818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LAPTOP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868229" y="2748882"/>
              <a:ext cx="1313180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HEILIGDOM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5366007" y="4673849"/>
            <a:ext cx="2359941" cy="1429546"/>
            <a:chOff x="5366007" y="4673849"/>
            <a:chExt cx="2359941" cy="1429546"/>
          </a:xfrm>
        </p:grpSpPr>
        <p:sp>
          <p:nvSpPr>
            <p:cNvPr id="37" name="Rechthoek 36"/>
            <p:cNvSpPr/>
            <p:nvPr/>
          </p:nvSpPr>
          <p:spPr>
            <a:xfrm>
              <a:off x="5366007" y="5580175"/>
              <a:ext cx="2359941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USB 3.0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KABEL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5665945" y="4673849"/>
              <a:ext cx="1096775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GEBEDEN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10" y="3478666"/>
            <a:ext cx="1088849" cy="11429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2788648" y="2456495"/>
            <a:ext cx="1921743" cy="2027354"/>
            <a:chOff x="2788648" y="2456495"/>
            <a:chExt cx="1921743" cy="2027354"/>
          </a:xfrm>
        </p:grpSpPr>
        <p:sp>
          <p:nvSpPr>
            <p:cNvPr id="12" name="Tekstvak 11"/>
            <p:cNvSpPr txBox="1"/>
            <p:nvPr/>
          </p:nvSpPr>
          <p:spPr>
            <a:xfrm>
              <a:off x="3545970" y="4114517"/>
              <a:ext cx="1164421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VOORHOF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788648" y="2456495"/>
              <a:ext cx="1800493" cy="95410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EXTERNE 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Rechthoek 40"/>
          <p:cNvSpPr/>
          <p:nvPr/>
        </p:nvSpPr>
        <p:spPr>
          <a:xfrm>
            <a:off x="3766799" y="3680817"/>
            <a:ext cx="1035027" cy="369332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“</a:t>
            </a:r>
            <a:r>
              <a:rPr lang="nl-NL" b="1" dirty="0" smtClean="0">
                <a:solidFill>
                  <a:schemeClr val="bg1"/>
                </a:solidFill>
              </a:rPr>
              <a:t>AARDE</a:t>
            </a:r>
            <a:r>
              <a:rPr lang="nl-NL" b="1" dirty="0" smtClean="0">
                <a:solidFill>
                  <a:schemeClr val="bg1"/>
                </a:solidFill>
              </a:rPr>
              <a:t>”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36" name="Rechthoek 35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4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ep 43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45" name="Rechthoek 44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46" name="Groep 45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7" name="Tekstvak 46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8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13849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Hoe </a:t>
            </a:r>
            <a:r>
              <a:rPr lang="nl-NL" sz="2800" b="1" dirty="0">
                <a:solidFill>
                  <a:schemeClr val="bg1"/>
                </a:solidFill>
              </a:rPr>
              <a:t>kunnen we Het Hemels Heiligdom op een eenvoudige manier weergeven ? </a:t>
            </a:r>
          </a:p>
          <a:p>
            <a:pPr algn="ctr"/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55" y="1782276"/>
            <a:ext cx="2419724" cy="26973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0" y="3538904"/>
            <a:ext cx="2034169" cy="176110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62" y="4224309"/>
            <a:ext cx="2816225" cy="126841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5868229" y="1914255"/>
            <a:ext cx="2312201" cy="1203959"/>
            <a:chOff x="5868229" y="1914255"/>
            <a:chExt cx="2312201" cy="1203959"/>
          </a:xfrm>
        </p:grpSpPr>
        <p:sp>
          <p:nvSpPr>
            <p:cNvPr id="10" name="Rechthoek 9"/>
            <p:cNvSpPr/>
            <p:nvPr/>
          </p:nvSpPr>
          <p:spPr>
            <a:xfrm>
              <a:off x="6834612" y="1914255"/>
              <a:ext cx="1345818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LAPTOP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868229" y="2748882"/>
              <a:ext cx="1313180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HEILIGDOM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5366007" y="4673849"/>
            <a:ext cx="2359941" cy="1429546"/>
            <a:chOff x="5366007" y="4673849"/>
            <a:chExt cx="2359941" cy="1429546"/>
          </a:xfrm>
        </p:grpSpPr>
        <p:sp>
          <p:nvSpPr>
            <p:cNvPr id="37" name="Rechthoek 36"/>
            <p:cNvSpPr/>
            <p:nvPr/>
          </p:nvSpPr>
          <p:spPr>
            <a:xfrm>
              <a:off x="5366007" y="5580175"/>
              <a:ext cx="2359941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USB 3.0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KABEL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5665945" y="4673849"/>
              <a:ext cx="1096775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GEBEDEN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10" y="3478666"/>
            <a:ext cx="1088849" cy="11429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2788648" y="2456495"/>
            <a:ext cx="1921743" cy="2027354"/>
            <a:chOff x="2788648" y="2456495"/>
            <a:chExt cx="1921743" cy="2027354"/>
          </a:xfrm>
        </p:grpSpPr>
        <p:sp>
          <p:nvSpPr>
            <p:cNvPr id="12" name="Tekstvak 11"/>
            <p:cNvSpPr txBox="1"/>
            <p:nvPr/>
          </p:nvSpPr>
          <p:spPr>
            <a:xfrm>
              <a:off x="3545970" y="4114517"/>
              <a:ext cx="1164421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VOORHOF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788648" y="2456495"/>
              <a:ext cx="1800493" cy="95410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EXTERNE 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5968448" y="2464781"/>
            <a:ext cx="2639397" cy="1332297"/>
            <a:chOff x="5968448" y="2464781"/>
            <a:chExt cx="2639397" cy="1332297"/>
          </a:xfrm>
        </p:grpSpPr>
        <p:sp>
          <p:nvSpPr>
            <p:cNvPr id="13" name="Rechthoek 12"/>
            <p:cNvSpPr/>
            <p:nvPr/>
          </p:nvSpPr>
          <p:spPr>
            <a:xfrm>
              <a:off x="5968448" y="3123988"/>
              <a:ext cx="1072730" cy="646331"/>
            </a:xfrm>
            <a:prstGeom prst="rect">
              <a:avLst/>
            </a:prstGeom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God</a:t>
              </a:r>
              <a:r>
                <a:rPr lang="nl-NL" b="1" dirty="0">
                  <a:solidFill>
                    <a:schemeClr val="bg1"/>
                  </a:solidFill>
                </a:rPr>
                <a:t>s</a:t>
              </a:r>
              <a:r>
                <a:rPr lang="nl-NL" b="1" dirty="0" smtClean="0">
                  <a:solidFill>
                    <a:schemeClr val="bg1"/>
                  </a:solidFill>
                </a:rPr>
                <a:t>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       Huis”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384" y="2464781"/>
              <a:ext cx="1458461" cy="13322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hoek 1"/>
          <p:cNvSpPr/>
          <p:nvPr/>
        </p:nvSpPr>
        <p:spPr>
          <a:xfrm>
            <a:off x="3766799" y="3680817"/>
            <a:ext cx="1035027" cy="369332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“</a:t>
            </a:r>
            <a:r>
              <a:rPr lang="nl-NL" b="1" dirty="0" smtClean="0">
                <a:solidFill>
                  <a:schemeClr val="bg1"/>
                </a:solidFill>
              </a:rPr>
              <a:t>AARDE</a:t>
            </a:r>
            <a:r>
              <a:rPr lang="nl-NL" b="1" dirty="0" smtClean="0">
                <a:solidFill>
                  <a:schemeClr val="bg1"/>
                </a:solidFill>
              </a:rPr>
              <a:t>”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36" name="Groep 35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39" name="Rechthoek 38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4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ep 43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45" name="Rechthoek 44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46" name="Groep 45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7" name="Tekstvak 46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1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Hoe </a:t>
            </a:r>
            <a:r>
              <a:rPr lang="nl-NL" sz="2800" b="1" dirty="0" smtClean="0">
                <a:solidFill>
                  <a:schemeClr val="bg1"/>
                </a:solidFill>
              </a:rPr>
              <a:t>kunnen </a:t>
            </a:r>
            <a:r>
              <a:rPr lang="nl-NL" sz="2800" b="1" dirty="0">
                <a:solidFill>
                  <a:schemeClr val="bg1"/>
                </a:solidFill>
              </a:rPr>
              <a:t>we Het Hemels Heiligdom op een eenvoudige manier weergeven ?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55" y="1782276"/>
            <a:ext cx="2419724" cy="26973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0" y="3538904"/>
            <a:ext cx="2034169" cy="176110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62" y="4224309"/>
            <a:ext cx="2816225" cy="126841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5868229" y="1914255"/>
            <a:ext cx="2312201" cy="1203959"/>
            <a:chOff x="5868229" y="1914255"/>
            <a:chExt cx="2312201" cy="1203959"/>
          </a:xfrm>
        </p:grpSpPr>
        <p:sp>
          <p:nvSpPr>
            <p:cNvPr id="10" name="Rechthoek 9"/>
            <p:cNvSpPr/>
            <p:nvPr/>
          </p:nvSpPr>
          <p:spPr>
            <a:xfrm>
              <a:off x="6834612" y="1914255"/>
              <a:ext cx="1345818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LAPTOP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868229" y="2748882"/>
              <a:ext cx="1313180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HEILIGDOM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5366007" y="4673849"/>
            <a:ext cx="2359941" cy="1429546"/>
            <a:chOff x="5366007" y="4673849"/>
            <a:chExt cx="2359941" cy="1429546"/>
          </a:xfrm>
        </p:grpSpPr>
        <p:sp>
          <p:nvSpPr>
            <p:cNvPr id="37" name="Rechthoek 36"/>
            <p:cNvSpPr/>
            <p:nvPr/>
          </p:nvSpPr>
          <p:spPr>
            <a:xfrm>
              <a:off x="5366007" y="5580175"/>
              <a:ext cx="2359941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USB 3.0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KABEL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5665945" y="4673849"/>
              <a:ext cx="1096775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GEBEDEN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10" y="3478666"/>
            <a:ext cx="1088849" cy="11429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2788648" y="2456495"/>
            <a:ext cx="1921743" cy="2027354"/>
            <a:chOff x="2788648" y="2456495"/>
            <a:chExt cx="1921743" cy="2027354"/>
          </a:xfrm>
        </p:grpSpPr>
        <p:sp>
          <p:nvSpPr>
            <p:cNvPr id="12" name="Tekstvak 11"/>
            <p:cNvSpPr txBox="1"/>
            <p:nvPr/>
          </p:nvSpPr>
          <p:spPr>
            <a:xfrm>
              <a:off x="3545970" y="4114517"/>
              <a:ext cx="1164421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VOORHOF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788648" y="2456495"/>
              <a:ext cx="1800493" cy="95410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EXTERNE 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5968448" y="2464781"/>
            <a:ext cx="2639397" cy="1332297"/>
            <a:chOff x="5968448" y="2464781"/>
            <a:chExt cx="2639397" cy="1332297"/>
          </a:xfrm>
        </p:grpSpPr>
        <p:sp>
          <p:nvSpPr>
            <p:cNvPr id="13" name="Rechthoek 12"/>
            <p:cNvSpPr/>
            <p:nvPr/>
          </p:nvSpPr>
          <p:spPr>
            <a:xfrm>
              <a:off x="5968448" y="3123988"/>
              <a:ext cx="1072730" cy="646331"/>
            </a:xfrm>
            <a:prstGeom prst="rect">
              <a:avLst/>
            </a:prstGeom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Gods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       Huis</a:t>
              </a:r>
              <a:r>
                <a:rPr lang="nl-NL" b="1" dirty="0" smtClean="0">
                  <a:solidFill>
                    <a:schemeClr val="bg1"/>
                  </a:solidFill>
                </a:rPr>
                <a:t>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384" y="2464781"/>
              <a:ext cx="1458461" cy="13322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hoek 1"/>
          <p:cNvSpPr/>
          <p:nvPr/>
        </p:nvSpPr>
        <p:spPr>
          <a:xfrm>
            <a:off x="3766799" y="3680817"/>
            <a:ext cx="1035027" cy="369332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“</a:t>
            </a:r>
            <a:r>
              <a:rPr lang="nl-NL" b="1" dirty="0" smtClean="0">
                <a:solidFill>
                  <a:schemeClr val="bg1"/>
                </a:solidFill>
              </a:rPr>
              <a:t>AARDE</a:t>
            </a:r>
            <a:r>
              <a:rPr lang="nl-NL" b="1" dirty="0" smtClean="0">
                <a:solidFill>
                  <a:schemeClr val="bg1"/>
                </a:solidFill>
              </a:rPr>
              <a:t>”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4239867" y="5626066"/>
            <a:ext cx="4860624" cy="400385"/>
            <a:chOff x="4239867" y="5626066"/>
            <a:chExt cx="4860624" cy="400385"/>
          </a:xfrm>
        </p:grpSpPr>
        <p:sp>
          <p:nvSpPr>
            <p:cNvPr id="36" name="Rechthoek 35"/>
            <p:cNvSpPr/>
            <p:nvPr/>
          </p:nvSpPr>
          <p:spPr>
            <a:xfrm>
              <a:off x="4239867" y="5657119"/>
              <a:ext cx="888385" cy="369332"/>
            </a:xfrm>
            <a:prstGeom prst="rect">
              <a:avLst/>
            </a:prstGeom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Offer</a:t>
              </a:r>
              <a:r>
                <a:rPr lang="nl-NL" b="1" dirty="0" smtClean="0">
                  <a:solidFill>
                    <a:schemeClr val="bg1"/>
                  </a:solidFill>
                </a:rPr>
                <a:t>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hthoek 38"/>
            <p:cNvSpPr/>
            <p:nvPr/>
          </p:nvSpPr>
          <p:spPr>
            <a:xfrm>
              <a:off x="7719536" y="5626066"/>
              <a:ext cx="1380955" cy="369332"/>
            </a:xfrm>
            <a:prstGeom prst="rect">
              <a:avLst/>
            </a:prstGeom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Middelaar”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10" y="4483849"/>
            <a:ext cx="785547" cy="114261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ep 39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41" name="Rechthoek 40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40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ep 45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47" name="Rechthoek 46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48" name="Groep 47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9" name="Tekstvak 48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6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363092" y="826386"/>
            <a:ext cx="6602641" cy="13849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Hoe </a:t>
            </a:r>
            <a:r>
              <a:rPr lang="nl-NL" sz="2800" b="1" dirty="0" smtClean="0">
                <a:solidFill>
                  <a:schemeClr val="bg1"/>
                </a:solidFill>
              </a:rPr>
              <a:t>kunnen </a:t>
            </a:r>
            <a:r>
              <a:rPr lang="nl-NL" sz="2800" b="1" dirty="0">
                <a:solidFill>
                  <a:schemeClr val="bg1"/>
                </a:solidFill>
              </a:rPr>
              <a:t>we Het Hemels Heiligdom op een eenvoudige manier weergeven ?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55" y="1782276"/>
            <a:ext cx="2419724" cy="269730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0" y="3538904"/>
            <a:ext cx="2034169" cy="176110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62" y="4224309"/>
            <a:ext cx="2816225" cy="126841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5868229" y="1914255"/>
            <a:ext cx="2312201" cy="1203959"/>
            <a:chOff x="5868229" y="1914255"/>
            <a:chExt cx="2312201" cy="1203959"/>
          </a:xfrm>
        </p:grpSpPr>
        <p:sp>
          <p:nvSpPr>
            <p:cNvPr id="10" name="Rechthoek 9"/>
            <p:cNvSpPr/>
            <p:nvPr/>
          </p:nvSpPr>
          <p:spPr>
            <a:xfrm>
              <a:off x="6834612" y="1914255"/>
              <a:ext cx="1345818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LAPTOP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868229" y="2748882"/>
              <a:ext cx="1313180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HEILIGDOM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5366007" y="4673849"/>
            <a:ext cx="2359941" cy="1429546"/>
            <a:chOff x="5366007" y="4673849"/>
            <a:chExt cx="2359941" cy="1429546"/>
          </a:xfrm>
        </p:grpSpPr>
        <p:sp>
          <p:nvSpPr>
            <p:cNvPr id="37" name="Rechthoek 36"/>
            <p:cNvSpPr/>
            <p:nvPr/>
          </p:nvSpPr>
          <p:spPr>
            <a:xfrm>
              <a:off x="5366007" y="5580175"/>
              <a:ext cx="2359941" cy="52322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USB 3.0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KABEL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5665945" y="4673849"/>
              <a:ext cx="1096775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GEBEDEN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2788648" y="2456495"/>
            <a:ext cx="2125389" cy="2027354"/>
            <a:chOff x="2788648" y="2456495"/>
            <a:chExt cx="2125389" cy="2027354"/>
          </a:xfrm>
        </p:grpSpPr>
        <p:sp>
          <p:nvSpPr>
            <p:cNvPr id="12" name="Tekstvak 11"/>
            <p:cNvSpPr txBox="1"/>
            <p:nvPr/>
          </p:nvSpPr>
          <p:spPr>
            <a:xfrm>
              <a:off x="3545970" y="4114517"/>
              <a:ext cx="1368067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COURTYARD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2788648" y="2456495"/>
              <a:ext cx="1800493" cy="95410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EXTERNE 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HARDDISK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5968448" y="2464781"/>
            <a:ext cx="2639397" cy="1332297"/>
            <a:chOff x="5968448" y="2464781"/>
            <a:chExt cx="2639397" cy="1332297"/>
          </a:xfrm>
        </p:grpSpPr>
        <p:sp>
          <p:nvSpPr>
            <p:cNvPr id="13" name="Rechthoek 12"/>
            <p:cNvSpPr/>
            <p:nvPr/>
          </p:nvSpPr>
          <p:spPr>
            <a:xfrm>
              <a:off x="5968448" y="3123988"/>
              <a:ext cx="1072730" cy="646331"/>
            </a:xfrm>
            <a:prstGeom prst="rect">
              <a:avLst/>
            </a:prstGeom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Gods 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       Huis</a:t>
              </a:r>
              <a:r>
                <a:rPr lang="nl-NL" b="1" dirty="0" smtClean="0">
                  <a:solidFill>
                    <a:schemeClr val="bg1"/>
                  </a:solidFill>
                </a:rPr>
                <a:t>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384" y="2464781"/>
              <a:ext cx="1458461" cy="13322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hoek 1"/>
          <p:cNvSpPr/>
          <p:nvPr/>
        </p:nvSpPr>
        <p:spPr>
          <a:xfrm>
            <a:off x="3766799" y="3680817"/>
            <a:ext cx="894989" cy="369332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“Earth”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4239867" y="5626066"/>
            <a:ext cx="4860624" cy="400385"/>
            <a:chOff x="4239867" y="5626066"/>
            <a:chExt cx="4860624" cy="400385"/>
          </a:xfrm>
        </p:grpSpPr>
        <p:sp>
          <p:nvSpPr>
            <p:cNvPr id="36" name="Rechthoek 35"/>
            <p:cNvSpPr/>
            <p:nvPr/>
          </p:nvSpPr>
          <p:spPr>
            <a:xfrm>
              <a:off x="4239867" y="5657119"/>
              <a:ext cx="888385" cy="369332"/>
            </a:xfrm>
            <a:prstGeom prst="rect">
              <a:avLst/>
            </a:prstGeom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Offer</a:t>
              </a:r>
              <a:r>
                <a:rPr lang="nl-NL" b="1" dirty="0" smtClean="0">
                  <a:solidFill>
                    <a:schemeClr val="bg1"/>
                  </a:solidFill>
                </a:rPr>
                <a:t>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hthoek 38"/>
            <p:cNvSpPr/>
            <p:nvPr/>
          </p:nvSpPr>
          <p:spPr>
            <a:xfrm>
              <a:off x="7719536" y="5626066"/>
              <a:ext cx="1380955" cy="369332"/>
            </a:xfrm>
            <a:prstGeom prst="rect">
              <a:avLst/>
            </a:prstGeom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“</a:t>
              </a:r>
              <a:r>
                <a:rPr lang="nl-NL" b="1" dirty="0" smtClean="0">
                  <a:solidFill>
                    <a:schemeClr val="bg1"/>
                  </a:solidFill>
                </a:rPr>
                <a:t>Middelaar”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10" y="4483849"/>
            <a:ext cx="785547" cy="114261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54" y="3523593"/>
            <a:ext cx="2071526" cy="184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10" y="3478666"/>
            <a:ext cx="1088849" cy="11429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ep 17"/>
          <p:cNvGrpSpPr/>
          <p:nvPr/>
        </p:nvGrpSpPr>
        <p:grpSpPr>
          <a:xfrm>
            <a:off x="4370662" y="3251715"/>
            <a:ext cx="942415" cy="1037208"/>
            <a:chOff x="4370662" y="3251715"/>
            <a:chExt cx="942415" cy="103720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662" y="3251715"/>
              <a:ext cx="633399" cy="1037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kstvak 39"/>
            <p:cNvSpPr txBox="1"/>
            <p:nvPr/>
          </p:nvSpPr>
          <p:spPr>
            <a:xfrm>
              <a:off x="4940859" y="3680817"/>
              <a:ext cx="372218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IK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ep 41"/>
          <p:cNvGrpSpPr/>
          <p:nvPr/>
        </p:nvGrpSpPr>
        <p:grpSpPr>
          <a:xfrm>
            <a:off x="196653" y="118251"/>
            <a:ext cx="8784976" cy="2317033"/>
            <a:chOff x="196653" y="118251"/>
            <a:chExt cx="8784976" cy="2317033"/>
          </a:xfrm>
        </p:grpSpPr>
        <p:sp>
          <p:nvSpPr>
            <p:cNvPr id="43" name="Rechthoek 42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2383627" y="180582"/>
              <a:ext cx="122661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346412" y="127618"/>
              <a:ext cx="1701839" cy="230766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40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9" y="158046"/>
            <a:ext cx="919760" cy="688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" y="2643948"/>
            <a:ext cx="1856354" cy="29953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ep 47"/>
          <p:cNvGrpSpPr/>
          <p:nvPr/>
        </p:nvGrpSpPr>
        <p:grpSpPr>
          <a:xfrm>
            <a:off x="196652" y="5033211"/>
            <a:ext cx="8784976" cy="1675767"/>
            <a:chOff x="196652" y="5033211"/>
            <a:chExt cx="8784976" cy="1675767"/>
          </a:xfrm>
        </p:grpSpPr>
        <p:sp>
          <p:nvSpPr>
            <p:cNvPr id="49" name="Rechthoek 48"/>
            <p:cNvSpPr/>
            <p:nvPr/>
          </p:nvSpPr>
          <p:spPr>
            <a:xfrm>
              <a:off x="196652" y="6324257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50" name="Groep 49"/>
            <p:cNvGrpSpPr/>
            <p:nvPr/>
          </p:nvGrpSpPr>
          <p:grpSpPr>
            <a:xfrm>
              <a:off x="346412" y="5033211"/>
              <a:ext cx="1923247" cy="1555042"/>
              <a:chOff x="6865984" y="116048"/>
              <a:chExt cx="2083743" cy="1670195"/>
            </a:xfrm>
          </p:grpSpPr>
          <p:pic>
            <p:nvPicPr>
              <p:cNvPr id="53" name="Picture 6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1" name="Tekstvak 50"/>
            <p:cNvSpPr txBox="1"/>
            <p:nvPr/>
          </p:nvSpPr>
          <p:spPr>
            <a:xfrm>
              <a:off x="2528954" y="6324257"/>
              <a:ext cx="4781117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Het Hemels Heiligdom in een “modern jasje”</a:t>
              </a:r>
              <a:r>
                <a:rPr lang="nl-NL" b="1" dirty="0" smtClean="0">
                  <a:solidFill>
                    <a:schemeClr val="bg1"/>
                  </a:solidFill>
                </a:rPr>
                <a:t>…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7236296" y="6308868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bg1"/>
                  </a:solidFill>
                </a:rPr>
                <a:t>© </a:t>
              </a:r>
              <a:r>
                <a:rPr lang="nl-NL" sz="1000" b="1" dirty="0" smtClean="0">
                  <a:solidFill>
                    <a:schemeClr val="bg1"/>
                  </a:solidFill>
                </a:rPr>
                <a:t>AGO 2013</a:t>
              </a:r>
              <a:endParaRPr lang="nl-NL" sz="1000" b="1" dirty="0" smtClean="0">
                <a:solidFill>
                  <a:schemeClr val="bg1"/>
                </a:solidFill>
              </a:endParaRPr>
            </a:p>
            <a:p>
              <a:r>
                <a:rPr lang="nl-NL" sz="1000" b="1" dirty="0" smtClean="0">
                  <a:solidFill>
                    <a:schemeClr val="bg1"/>
                  </a:solidFill>
                </a:rPr>
                <a:t>sdapioneers@hotmail.com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1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411</Words>
  <Application>Microsoft Office PowerPoint</Application>
  <PresentationFormat>Diavoorstelling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224</cp:revision>
  <dcterms:created xsi:type="dcterms:W3CDTF">2013-09-24T06:37:52Z</dcterms:created>
  <dcterms:modified xsi:type="dcterms:W3CDTF">2013-10-01T07:42:19Z</dcterms:modified>
</cp:coreProperties>
</file>