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5" r:id="rId2"/>
    <p:sldId id="315" r:id="rId3"/>
    <p:sldId id="316" r:id="rId4"/>
    <p:sldId id="317" r:id="rId5"/>
    <p:sldId id="318" r:id="rId6"/>
    <p:sldId id="319" r:id="rId7"/>
    <p:sldId id="320" r:id="rId8"/>
    <p:sldId id="321" r:id="rId9"/>
    <p:sldId id="322" r:id="rId10"/>
    <p:sldId id="323" r:id="rId11"/>
    <p:sldId id="324" r:id="rId12"/>
    <p:sldId id="325" r:id="rId13"/>
    <p:sldId id="326" r:id="rId14"/>
    <p:sldId id="327" r:id="rId15"/>
    <p:sldId id="328" r:id="rId16"/>
    <p:sldId id="329" r:id="rId17"/>
    <p:sldId id="306" r:id="rId18"/>
    <p:sldId id="297" r:id="rId19"/>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41"/>
    <a:srgbClr val="FFFFFF"/>
    <a:srgbClr val="8E0047"/>
    <a:srgbClr val="FCE7AA"/>
    <a:srgbClr val="660033"/>
    <a:srgbClr val="000000"/>
    <a:srgbClr val="6C042C"/>
    <a:srgbClr val="13010C"/>
    <a:srgbClr val="49032D"/>
    <a:srgbClr val="5903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81" autoAdjust="0"/>
    <p:restoredTop sz="94660"/>
  </p:normalViewPr>
  <p:slideViewPr>
    <p:cSldViewPr>
      <p:cViewPr>
        <p:scale>
          <a:sx n="70" d="100"/>
          <a:sy n="70" d="100"/>
        </p:scale>
        <p:origin x="-152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FDB59944-7037-40F4-8A64-F29B419E1B82}" type="datetimeFigureOut">
              <a:rPr lang="nl-NL" smtClean="0"/>
              <a:t>1-10-2013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2B3DFD8-09DF-46EB-81F4-CE76FD866DD5}" type="slidenum">
              <a:rPr lang="nl-NL" smtClean="0"/>
              <a:t>‹nr.›</a:t>
            </a:fld>
            <a:endParaRPr lang="nl-NL"/>
          </a:p>
        </p:txBody>
      </p:sp>
    </p:spTree>
    <p:extLst>
      <p:ext uri="{BB962C8B-B14F-4D97-AF65-F5344CB8AC3E}">
        <p14:creationId xmlns:p14="http://schemas.microsoft.com/office/powerpoint/2010/main" val="2397694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DB59944-7037-40F4-8A64-F29B419E1B82}" type="datetimeFigureOut">
              <a:rPr lang="nl-NL" smtClean="0"/>
              <a:t>1-10-2013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2B3DFD8-09DF-46EB-81F4-CE76FD866DD5}" type="slidenum">
              <a:rPr lang="nl-NL" smtClean="0"/>
              <a:t>‹nr.›</a:t>
            </a:fld>
            <a:endParaRPr lang="nl-NL"/>
          </a:p>
        </p:txBody>
      </p:sp>
    </p:spTree>
    <p:extLst>
      <p:ext uri="{BB962C8B-B14F-4D97-AF65-F5344CB8AC3E}">
        <p14:creationId xmlns:p14="http://schemas.microsoft.com/office/powerpoint/2010/main" val="3794150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DB59944-7037-40F4-8A64-F29B419E1B82}" type="datetimeFigureOut">
              <a:rPr lang="nl-NL" smtClean="0"/>
              <a:t>1-10-2013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2B3DFD8-09DF-46EB-81F4-CE76FD866DD5}" type="slidenum">
              <a:rPr lang="nl-NL" smtClean="0"/>
              <a:t>‹nr.›</a:t>
            </a:fld>
            <a:endParaRPr lang="nl-NL"/>
          </a:p>
        </p:txBody>
      </p:sp>
    </p:spTree>
    <p:extLst>
      <p:ext uri="{BB962C8B-B14F-4D97-AF65-F5344CB8AC3E}">
        <p14:creationId xmlns:p14="http://schemas.microsoft.com/office/powerpoint/2010/main" val="2822123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DB59944-7037-40F4-8A64-F29B419E1B82}" type="datetimeFigureOut">
              <a:rPr lang="nl-NL" smtClean="0"/>
              <a:t>1-10-2013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2B3DFD8-09DF-46EB-81F4-CE76FD866DD5}" type="slidenum">
              <a:rPr lang="nl-NL" smtClean="0"/>
              <a:t>‹nr.›</a:t>
            </a:fld>
            <a:endParaRPr lang="nl-NL"/>
          </a:p>
        </p:txBody>
      </p:sp>
    </p:spTree>
    <p:extLst>
      <p:ext uri="{BB962C8B-B14F-4D97-AF65-F5344CB8AC3E}">
        <p14:creationId xmlns:p14="http://schemas.microsoft.com/office/powerpoint/2010/main" val="4044139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FDB59944-7037-40F4-8A64-F29B419E1B82}" type="datetimeFigureOut">
              <a:rPr lang="nl-NL" smtClean="0"/>
              <a:t>1-10-2013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2B3DFD8-09DF-46EB-81F4-CE76FD866DD5}" type="slidenum">
              <a:rPr lang="nl-NL" smtClean="0"/>
              <a:t>‹nr.›</a:t>
            </a:fld>
            <a:endParaRPr lang="nl-NL"/>
          </a:p>
        </p:txBody>
      </p:sp>
    </p:spTree>
    <p:extLst>
      <p:ext uri="{BB962C8B-B14F-4D97-AF65-F5344CB8AC3E}">
        <p14:creationId xmlns:p14="http://schemas.microsoft.com/office/powerpoint/2010/main" val="2254933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FDB59944-7037-40F4-8A64-F29B419E1B82}" type="datetimeFigureOut">
              <a:rPr lang="nl-NL" smtClean="0"/>
              <a:t>1-10-2013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2B3DFD8-09DF-46EB-81F4-CE76FD866DD5}" type="slidenum">
              <a:rPr lang="nl-NL" smtClean="0"/>
              <a:t>‹nr.›</a:t>
            </a:fld>
            <a:endParaRPr lang="nl-NL"/>
          </a:p>
        </p:txBody>
      </p:sp>
    </p:spTree>
    <p:extLst>
      <p:ext uri="{BB962C8B-B14F-4D97-AF65-F5344CB8AC3E}">
        <p14:creationId xmlns:p14="http://schemas.microsoft.com/office/powerpoint/2010/main" val="2064311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FDB59944-7037-40F4-8A64-F29B419E1B82}" type="datetimeFigureOut">
              <a:rPr lang="nl-NL" smtClean="0"/>
              <a:t>1-10-2013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12B3DFD8-09DF-46EB-81F4-CE76FD866DD5}" type="slidenum">
              <a:rPr lang="nl-NL" smtClean="0"/>
              <a:t>‹nr.›</a:t>
            </a:fld>
            <a:endParaRPr lang="nl-NL"/>
          </a:p>
        </p:txBody>
      </p:sp>
    </p:spTree>
    <p:extLst>
      <p:ext uri="{BB962C8B-B14F-4D97-AF65-F5344CB8AC3E}">
        <p14:creationId xmlns:p14="http://schemas.microsoft.com/office/powerpoint/2010/main" val="3178362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FDB59944-7037-40F4-8A64-F29B419E1B82}" type="datetimeFigureOut">
              <a:rPr lang="nl-NL" smtClean="0"/>
              <a:t>1-10-2013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12B3DFD8-09DF-46EB-81F4-CE76FD866DD5}" type="slidenum">
              <a:rPr lang="nl-NL" smtClean="0"/>
              <a:t>‹nr.›</a:t>
            </a:fld>
            <a:endParaRPr lang="nl-NL"/>
          </a:p>
        </p:txBody>
      </p:sp>
    </p:spTree>
    <p:extLst>
      <p:ext uri="{BB962C8B-B14F-4D97-AF65-F5344CB8AC3E}">
        <p14:creationId xmlns:p14="http://schemas.microsoft.com/office/powerpoint/2010/main" val="3654975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DB59944-7037-40F4-8A64-F29B419E1B82}" type="datetimeFigureOut">
              <a:rPr lang="nl-NL" smtClean="0"/>
              <a:t>1-10-2013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12B3DFD8-09DF-46EB-81F4-CE76FD866DD5}" type="slidenum">
              <a:rPr lang="nl-NL" smtClean="0"/>
              <a:t>‹nr.›</a:t>
            </a:fld>
            <a:endParaRPr lang="nl-NL"/>
          </a:p>
        </p:txBody>
      </p:sp>
    </p:spTree>
    <p:extLst>
      <p:ext uri="{BB962C8B-B14F-4D97-AF65-F5344CB8AC3E}">
        <p14:creationId xmlns:p14="http://schemas.microsoft.com/office/powerpoint/2010/main" val="3354301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DB59944-7037-40F4-8A64-F29B419E1B82}" type="datetimeFigureOut">
              <a:rPr lang="nl-NL" smtClean="0"/>
              <a:t>1-10-2013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2B3DFD8-09DF-46EB-81F4-CE76FD866DD5}" type="slidenum">
              <a:rPr lang="nl-NL" smtClean="0"/>
              <a:t>‹nr.›</a:t>
            </a:fld>
            <a:endParaRPr lang="nl-NL"/>
          </a:p>
        </p:txBody>
      </p:sp>
    </p:spTree>
    <p:extLst>
      <p:ext uri="{BB962C8B-B14F-4D97-AF65-F5344CB8AC3E}">
        <p14:creationId xmlns:p14="http://schemas.microsoft.com/office/powerpoint/2010/main" val="510085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DB59944-7037-40F4-8A64-F29B419E1B82}" type="datetimeFigureOut">
              <a:rPr lang="nl-NL" smtClean="0"/>
              <a:t>1-10-2013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2B3DFD8-09DF-46EB-81F4-CE76FD866DD5}" type="slidenum">
              <a:rPr lang="nl-NL" smtClean="0"/>
              <a:t>‹nr.›</a:t>
            </a:fld>
            <a:endParaRPr lang="nl-NL"/>
          </a:p>
        </p:txBody>
      </p:sp>
    </p:spTree>
    <p:extLst>
      <p:ext uri="{BB962C8B-B14F-4D97-AF65-F5344CB8AC3E}">
        <p14:creationId xmlns:p14="http://schemas.microsoft.com/office/powerpoint/2010/main" val="2013569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B59944-7037-40F4-8A64-F29B419E1B82}" type="datetimeFigureOut">
              <a:rPr lang="nl-NL" smtClean="0"/>
              <a:t>1-10-2013</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B3DFD8-09DF-46EB-81F4-CE76FD866DD5}" type="slidenum">
              <a:rPr lang="nl-NL" smtClean="0"/>
              <a:t>‹nr.›</a:t>
            </a:fld>
            <a:endParaRPr lang="nl-NL"/>
          </a:p>
        </p:txBody>
      </p:sp>
    </p:spTree>
    <p:extLst>
      <p:ext uri="{BB962C8B-B14F-4D97-AF65-F5344CB8AC3E}">
        <p14:creationId xmlns:p14="http://schemas.microsoft.com/office/powerpoint/2010/main" val="1492405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microsoft.com/office/2007/relationships/hdphoto" Target="../media/hdphoto2.wdp"/><Relationship Id="rId12"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microsoft.com/office/2007/relationships/hdphoto" Target="../media/hdphoto1.wdp"/><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png"/><Relationship Id="rId3" Type="http://schemas.openxmlformats.org/officeDocument/2006/relationships/image" Target="../media/image10.png"/><Relationship Id="rId7" Type="http://schemas.openxmlformats.org/officeDocument/2006/relationships/image" Target="../media/image4.png"/><Relationship Id="rId12" Type="http://schemas.openxmlformats.org/officeDocument/2006/relationships/image" Target="../media/image7.png"/><Relationship Id="rId2" Type="http://schemas.openxmlformats.org/officeDocument/2006/relationships/image" Target="../media/image1.jpeg"/><Relationship Id="rId16" Type="http://schemas.openxmlformats.org/officeDocument/2006/relationships/image" Target="../media/image22.png"/><Relationship Id="rId1" Type="http://schemas.openxmlformats.org/officeDocument/2006/relationships/slideLayout" Target="../slideLayouts/slideLayout1.xml"/><Relationship Id="rId6" Type="http://schemas.microsoft.com/office/2007/relationships/hdphoto" Target="../media/hdphoto7.wdp"/><Relationship Id="rId11" Type="http://schemas.openxmlformats.org/officeDocument/2006/relationships/image" Target="../media/image20.png"/><Relationship Id="rId5" Type="http://schemas.openxmlformats.org/officeDocument/2006/relationships/image" Target="../media/image21.png"/><Relationship Id="rId15" Type="http://schemas.openxmlformats.org/officeDocument/2006/relationships/image" Target="../media/image9.png"/><Relationship Id="rId10" Type="http://schemas.openxmlformats.org/officeDocument/2006/relationships/image" Target="../media/image6.png"/><Relationship Id="rId4" Type="http://schemas.microsoft.com/office/2007/relationships/hdphoto" Target="../media/hdphoto3.wdp"/><Relationship Id="rId9" Type="http://schemas.openxmlformats.org/officeDocument/2006/relationships/image" Target="../media/image5.png"/><Relationship Id="rId1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3" Type="http://schemas.openxmlformats.org/officeDocument/2006/relationships/image" Target="../media/image10.png"/><Relationship Id="rId7" Type="http://schemas.openxmlformats.org/officeDocument/2006/relationships/image" Target="../media/image19.png"/><Relationship Id="rId12" Type="http://schemas.openxmlformats.org/officeDocument/2006/relationships/image" Target="../media/image22.png"/><Relationship Id="rId17" Type="http://schemas.openxmlformats.org/officeDocument/2006/relationships/image" Target="../media/image9.png"/><Relationship Id="rId2" Type="http://schemas.openxmlformats.org/officeDocument/2006/relationships/image" Target="../media/image1.jpeg"/><Relationship Id="rId16" Type="http://schemas.openxmlformats.org/officeDocument/2006/relationships/image" Target="../media/image8.png"/><Relationship Id="rId1" Type="http://schemas.openxmlformats.org/officeDocument/2006/relationships/slideLayout" Target="../slideLayouts/slideLayout1.xml"/><Relationship Id="rId6" Type="http://schemas.microsoft.com/office/2007/relationships/hdphoto" Target="../media/hdphoto7.wdp"/><Relationship Id="rId11" Type="http://schemas.openxmlformats.org/officeDocument/2006/relationships/image" Target="../media/image6.png"/><Relationship Id="rId5" Type="http://schemas.openxmlformats.org/officeDocument/2006/relationships/image" Target="../media/image21.png"/><Relationship Id="rId15" Type="http://schemas.openxmlformats.org/officeDocument/2006/relationships/image" Target="../media/image2.png"/><Relationship Id="rId10" Type="http://schemas.openxmlformats.org/officeDocument/2006/relationships/image" Target="../media/image5.png"/><Relationship Id="rId4" Type="http://schemas.microsoft.com/office/2007/relationships/hdphoto" Target="../media/hdphoto3.wdp"/><Relationship Id="rId9" Type="http://schemas.microsoft.com/office/2007/relationships/hdphoto" Target="../media/hdphoto2.wdp"/><Relationship Id="rId1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7.png"/><Relationship Id="rId3" Type="http://schemas.openxmlformats.org/officeDocument/2006/relationships/image" Target="../media/image10.png"/><Relationship Id="rId7" Type="http://schemas.microsoft.com/office/2007/relationships/hdphoto" Target="../media/hdphoto2.wdp"/><Relationship Id="rId12" Type="http://schemas.microsoft.com/office/2007/relationships/hdphoto" Target="../media/hdphoto8.wdp"/><Relationship Id="rId2" Type="http://schemas.openxmlformats.org/officeDocument/2006/relationships/image" Target="../media/image1.jpeg"/><Relationship Id="rId16"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23.png"/><Relationship Id="rId5" Type="http://schemas.openxmlformats.org/officeDocument/2006/relationships/image" Target="../media/image15.png"/><Relationship Id="rId15" Type="http://schemas.openxmlformats.org/officeDocument/2006/relationships/image" Target="../media/image8.png"/><Relationship Id="rId10" Type="http://schemas.openxmlformats.org/officeDocument/2006/relationships/image" Target="../media/image20.png"/><Relationship Id="rId4" Type="http://schemas.microsoft.com/office/2007/relationships/hdphoto" Target="../media/hdphoto3.wdp"/><Relationship Id="rId9" Type="http://schemas.openxmlformats.org/officeDocument/2006/relationships/image" Target="../media/image6.png"/><Relationship Id="rId1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png"/><Relationship Id="rId3" Type="http://schemas.openxmlformats.org/officeDocument/2006/relationships/image" Target="../media/image10.png"/><Relationship Id="rId7" Type="http://schemas.openxmlformats.org/officeDocument/2006/relationships/image" Target="../media/image20.png"/><Relationship Id="rId12"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6.png"/><Relationship Id="rId5" Type="http://schemas.openxmlformats.org/officeDocument/2006/relationships/image" Target="../media/image24.png"/><Relationship Id="rId15" Type="http://schemas.openxmlformats.org/officeDocument/2006/relationships/image" Target="../media/image9.png"/><Relationship Id="rId10" Type="http://schemas.openxmlformats.org/officeDocument/2006/relationships/image" Target="../media/image5.png"/><Relationship Id="rId4" Type="http://schemas.microsoft.com/office/2007/relationships/hdphoto" Target="../media/hdphoto3.wdp"/><Relationship Id="rId9" Type="http://schemas.microsoft.com/office/2007/relationships/hdphoto" Target="../media/hdphoto2.wdp"/><Relationship Id="rId14"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microsoft.com/office/2007/relationships/hdphoto" Target="../media/hdphoto9.wdp"/><Relationship Id="rId13" Type="http://schemas.openxmlformats.org/officeDocument/2006/relationships/image" Target="../media/image6.png"/><Relationship Id="rId3" Type="http://schemas.openxmlformats.org/officeDocument/2006/relationships/image" Target="../media/image10.png"/><Relationship Id="rId7" Type="http://schemas.openxmlformats.org/officeDocument/2006/relationships/image" Target="../media/image27.png"/><Relationship Id="rId12" Type="http://schemas.openxmlformats.org/officeDocument/2006/relationships/image" Target="../media/image5.png"/><Relationship Id="rId17" Type="http://schemas.openxmlformats.org/officeDocument/2006/relationships/image" Target="../media/image9.png"/><Relationship Id="rId2" Type="http://schemas.openxmlformats.org/officeDocument/2006/relationships/image" Target="../media/image1.jpeg"/><Relationship Id="rId16"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7.png"/><Relationship Id="rId11" Type="http://schemas.microsoft.com/office/2007/relationships/hdphoto" Target="../media/hdphoto2.wdp"/><Relationship Id="rId5" Type="http://schemas.openxmlformats.org/officeDocument/2006/relationships/image" Target="../media/image26.png"/><Relationship Id="rId15" Type="http://schemas.openxmlformats.org/officeDocument/2006/relationships/image" Target="../media/image2.png"/><Relationship Id="rId10" Type="http://schemas.openxmlformats.org/officeDocument/2006/relationships/image" Target="../media/image4.png"/><Relationship Id="rId4" Type="http://schemas.microsoft.com/office/2007/relationships/hdphoto" Target="../media/hdphoto3.wdp"/><Relationship Id="rId9" Type="http://schemas.openxmlformats.org/officeDocument/2006/relationships/image" Target="../media/image20.png"/><Relationship Id="rId14"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png"/><Relationship Id="rId3" Type="http://schemas.openxmlformats.org/officeDocument/2006/relationships/image" Target="../media/image10.png"/><Relationship Id="rId7" Type="http://schemas.openxmlformats.org/officeDocument/2006/relationships/image" Target="../media/image4.png"/><Relationship Id="rId12"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8.png"/><Relationship Id="rId11" Type="http://schemas.openxmlformats.org/officeDocument/2006/relationships/image" Target="../media/image7.png"/><Relationship Id="rId5" Type="http://schemas.openxmlformats.org/officeDocument/2006/relationships/image" Target="../media/image26.png"/><Relationship Id="rId15" Type="http://schemas.openxmlformats.org/officeDocument/2006/relationships/image" Target="../media/image9.png"/><Relationship Id="rId10" Type="http://schemas.openxmlformats.org/officeDocument/2006/relationships/image" Target="../media/image6.png"/><Relationship Id="rId4" Type="http://schemas.microsoft.com/office/2007/relationships/hdphoto" Target="../media/hdphoto3.wdp"/><Relationship Id="rId9" Type="http://schemas.openxmlformats.org/officeDocument/2006/relationships/image" Target="../media/image5.png"/><Relationship Id="rId14"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9.png"/><Relationship Id="rId3" Type="http://schemas.openxmlformats.org/officeDocument/2006/relationships/image" Target="../media/image10.png"/><Relationship Id="rId7" Type="http://schemas.openxmlformats.org/officeDocument/2006/relationships/image" Target="../media/image5.png"/><Relationship Id="rId12"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image" Target="../media/image2.png"/><Relationship Id="rId4" Type="http://schemas.microsoft.com/office/2007/relationships/hdphoto" Target="../media/hdphoto3.wdp"/><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0.png"/><Relationship Id="rId7"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33.png"/></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20.png"/><Relationship Id="rId3" Type="http://schemas.openxmlformats.org/officeDocument/2006/relationships/image" Target="../media/image34.png"/><Relationship Id="rId7" Type="http://schemas.openxmlformats.org/officeDocument/2006/relationships/image" Target="../media/image2.png"/><Relationship Id="rId12"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6.png"/><Relationship Id="rId11" Type="http://schemas.openxmlformats.org/officeDocument/2006/relationships/image" Target="../media/image8.png"/><Relationship Id="rId5" Type="http://schemas.microsoft.com/office/2007/relationships/hdphoto" Target="../media/hdphoto10.wdp"/><Relationship Id="rId10" Type="http://schemas.openxmlformats.org/officeDocument/2006/relationships/image" Target="../media/image7.png"/><Relationship Id="rId4" Type="http://schemas.openxmlformats.org/officeDocument/2006/relationships/image" Target="../media/image35.pn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7.png"/><Relationship Id="rId3" Type="http://schemas.openxmlformats.org/officeDocument/2006/relationships/image" Target="../media/image10.png"/><Relationship Id="rId7" Type="http://schemas.microsoft.com/office/2007/relationships/hdphoto" Target="../media/hdphoto4.wdp"/><Relationship Id="rId12"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5.png"/><Relationship Id="rId5" Type="http://schemas.openxmlformats.org/officeDocument/2006/relationships/image" Target="../media/image2.png"/><Relationship Id="rId15" Type="http://schemas.openxmlformats.org/officeDocument/2006/relationships/image" Target="../media/image9.png"/><Relationship Id="rId10" Type="http://schemas.microsoft.com/office/2007/relationships/hdphoto" Target="../media/hdphoto2.wdp"/><Relationship Id="rId4" Type="http://schemas.microsoft.com/office/2007/relationships/hdphoto" Target="../media/hdphoto3.wdp"/><Relationship Id="rId9" Type="http://schemas.openxmlformats.org/officeDocument/2006/relationships/image" Target="../media/image4.png"/><Relationship Id="rId1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0.png"/><Relationship Id="rId7" Type="http://schemas.openxmlformats.org/officeDocument/2006/relationships/image" Target="../media/image5.png"/><Relationship Id="rId12"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image" Target="../media/image2.png"/><Relationship Id="rId4" Type="http://schemas.microsoft.com/office/2007/relationships/hdphoto" Target="../media/hdphoto3.wdp"/><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8.png"/><Relationship Id="rId3" Type="http://schemas.openxmlformats.org/officeDocument/2006/relationships/image" Target="../media/image10.png"/><Relationship Id="rId7" Type="http://schemas.openxmlformats.org/officeDocument/2006/relationships/image" Target="../media/image5.png"/><Relationship Id="rId12"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14.png"/><Relationship Id="rId10" Type="http://schemas.microsoft.com/office/2007/relationships/hdphoto" Target="../media/hdphoto5.wdp"/><Relationship Id="rId4" Type="http://schemas.microsoft.com/office/2007/relationships/hdphoto" Target="../media/hdphoto3.wdp"/><Relationship Id="rId9" Type="http://schemas.openxmlformats.org/officeDocument/2006/relationships/image" Target="../media/image13.png"/><Relationship Id="rId1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5.png"/><Relationship Id="rId12"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image" Target="../media/image2.png"/><Relationship Id="rId4" Type="http://schemas.microsoft.com/office/2007/relationships/hdphoto" Target="../media/hdphoto3.wdp"/><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3" Type="http://schemas.openxmlformats.org/officeDocument/2006/relationships/image" Target="../media/image10.png"/><Relationship Id="rId7" Type="http://schemas.microsoft.com/office/2007/relationships/hdphoto" Target="../media/hdphoto2.wdp"/><Relationship Id="rId12"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7.png"/><Relationship Id="rId5" Type="http://schemas.openxmlformats.org/officeDocument/2006/relationships/image" Target="../media/image15.png"/><Relationship Id="rId10" Type="http://schemas.openxmlformats.org/officeDocument/2006/relationships/image" Target="../media/image14.png"/><Relationship Id="rId4" Type="http://schemas.microsoft.com/office/2007/relationships/hdphoto" Target="../media/hdphoto3.wdp"/><Relationship Id="rId9" Type="http://schemas.openxmlformats.org/officeDocument/2006/relationships/image" Target="../media/image6.png"/><Relationship Id="rId1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6.png"/><Relationship Id="rId5" Type="http://schemas.openxmlformats.org/officeDocument/2006/relationships/image" Target="../media/image16.png"/><Relationship Id="rId15" Type="http://schemas.openxmlformats.org/officeDocument/2006/relationships/image" Target="../media/image9.png"/><Relationship Id="rId10" Type="http://schemas.openxmlformats.org/officeDocument/2006/relationships/image" Target="../media/image5.png"/><Relationship Id="rId4" Type="http://schemas.microsoft.com/office/2007/relationships/hdphoto" Target="../media/hdphoto3.wdp"/><Relationship Id="rId9" Type="http://schemas.microsoft.com/office/2007/relationships/hdphoto" Target="../media/hdphoto2.wdp"/><Relationship Id="rId1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7.png"/><Relationship Id="rId3" Type="http://schemas.openxmlformats.org/officeDocument/2006/relationships/image" Target="../media/image10.png"/><Relationship Id="rId7" Type="http://schemas.openxmlformats.org/officeDocument/2006/relationships/image" Target="../media/image19.png"/><Relationship Id="rId12" Type="http://schemas.openxmlformats.org/officeDocument/2006/relationships/image" Target="../media/image6.png"/><Relationship Id="rId2" Type="http://schemas.openxmlformats.org/officeDocument/2006/relationships/image" Target="../media/image1.jpeg"/><Relationship Id="rId16" Type="http://schemas.openxmlformats.org/officeDocument/2006/relationships/image" Target="../media/image9.png"/><Relationship Id="rId1" Type="http://schemas.openxmlformats.org/officeDocument/2006/relationships/slideLayout" Target="../slideLayouts/slideLayout1.xml"/><Relationship Id="rId6" Type="http://schemas.microsoft.com/office/2007/relationships/hdphoto" Target="../media/hdphoto6.wdp"/><Relationship Id="rId11" Type="http://schemas.openxmlformats.org/officeDocument/2006/relationships/image" Target="../media/image5.png"/><Relationship Id="rId5" Type="http://schemas.openxmlformats.org/officeDocument/2006/relationships/image" Target="../media/image18.png"/><Relationship Id="rId15" Type="http://schemas.openxmlformats.org/officeDocument/2006/relationships/image" Target="../media/image8.png"/><Relationship Id="rId10" Type="http://schemas.microsoft.com/office/2007/relationships/hdphoto" Target="../media/hdphoto2.wdp"/><Relationship Id="rId4" Type="http://schemas.microsoft.com/office/2007/relationships/hdphoto" Target="../media/hdphoto3.wdp"/><Relationship Id="rId9" Type="http://schemas.openxmlformats.org/officeDocument/2006/relationships/image" Target="../media/image4.png"/><Relationship Id="rId1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3" Type="http://schemas.openxmlformats.org/officeDocument/2006/relationships/image" Target="../media/image10.png"/><Relationship Id="rId7" Type="http://schemas.openxmlformats.org/officeDocument/2006/relationships/image" Target="../media/image19.png"/><Relationship Id="rId12" Type="http://schemas.openxmlformats.org/officeDocument/2006/relationships/image" Target="../media/image20.png"/><Relationship Id="rId2" Type="http://schemas.openxmlformats.org/officeDocument/2006/relationships/image" Target="../media/image1.jpeg"/><Relationship Id="rId16" Type="http://schemas.openxmlformats.org/officeDocument/2006/relationships/image" Target="../media/image9.png"/><Relationship Id="rId1" Type="http://schemas.openxmlformats.org/officeDocument/2006/relationships/slideLayout" Target="../slideLayouts/slideLayout1.xml"/><Relationship Id="rId6" Type="http://schemas.microsoft.com/office/2007/relationships/hdphoto" Target="../media/hdphoto6.wdp"/><Relationship Id="rId11" Type="http://schemas.openxmlformats.org/officeDocument/2006/relationships/image" Target="../media/image6.png"/><Relationship Id="rId5" Type="http://schemas.openxmlformats.org/officeDocument/2006/relationships/image" Target="../media/image18.png"/><Relationship Id="rId15" Type="http://schemas.openxmlformats.org/officeDocument/2006/relationships/image" Target="../media/image8.png"/><Relationship Id="rId10" Type="http://schemas.openxmlformats.org/officeDocument/2006/relationships/image" Target="../media/image5.png"/><Relationship Id="rId4" Type="http://schemas.microsoft.com/office/2007/relationships/hdphoto" Target="../media/hdphoto3.wdp"/><Relationship Id="rId9" Type="http://schemas.microsoft.com/office/2007/relationships/hdphoto" Target="../media/hdphoto2.wdp"/><Relationship Id="rId1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0" name="Rechthoek 29"/>
          <p:cNvSpPr/>
          <p:nvPr/>
        </p:nvSpPr>
        <p:spPr>
          <a:xfrm>
            <a:off x="196652" y="127617"/>
            <a:ext cx="2073007" cy="6565971"/>
          </a:xfrm>
          <a:prstGeom prst="rect">
            <a:avLst/>
          </a:prstGeom>
          <a:solidFill>
            <a:schemeClr val="bg1">
              <a:lumMod val="65000"/>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p:cNvSpPr/>
          <p:nvPr/>
        </p:nvSpPr>
        <p:spPr>
          <a:xfrm>
            <a:off x="196652" y="5841782"/>
            <a:ext cx="8784976" cy="732014"/>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pic>
        <p:nvPicPr>
          <p:cNvPr id="7" name="Picture 39"/>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07987" y="5582147"/>
            <a:ext cx="1072818" cy="1056563"/>
          </a:xfrm>
          <a:prstGeom prst="rect">
            <a:avLst/>
          </a:prstGeom>
          <a:noFill/>
          <a:ln>
            <a:noFill/>
          </a:ln>
          <a:effectLst>
            <a:glow rad="190500">
              <a:schemeClr val="bg1">
                <a:alpha val="84000"/>
              </a:schemeClr>
            </a:glow>
            <a:outerShdw dist="381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Tekstvak 33"/>
          <p:cNvSpPr txBox="1"/>
          <p:nvPr/>
        </p:nvSpPr>
        <p:spPr>
          <a:xfrm>
            <a:off x="2383627" y="6023123"/>
            <a:ext cx="3866379" cy="369332"/>
          </a:xfrm>
          <a:prstGeom prst="rect">
            <a:avLst/>
          </a:prstGeom>
          <a:noFill/>
          <a:effectLst>
            <a:outerShdw blurRad="25400" dist="25400" dir="5400000" algn="ctr" rotWithShape="0">
              <a:schemeClr val="tx1"/>
            </a:outerShdw>
          </a:effectLst>
        </p:spPr>
        <p:txBody>
          <a:bodyPr wrap="none" rtlCol="0">
            <a:spAutoFit/>
          </a:bodyPr>
          <a:lstStyle/>
          <a:p>
            <a:r>
              <a:rPr lang="nl-NL" b="1" dirty="0" smtClean="0">
                <a:solidFill>
                  <a:schemeClr val="bg1"/>
                </a:solidFill>
              </a:rPr>
              <a:t>Les </a:t>
            </a:r>
            <a:r>
              <a:rPr lang="nl-NL" b="1" dirty="0" smtClean="0">
                <a:solidFill>
                  <a:schemeClr val="bg1"/>
                </a:solidFill>
              </a:rPr>
              <a:t>2 : </a:t>
            </a:r>
            <a:r>
              <a:rPr lang="nl-NL" b="1" dirty="0" smtClean="0">
                <a:solidFill>
                  <a:schemeClr val="bg1"/>
                </a:solidFill>
              </a:rPr>
              <a:t>5 oktober </a:t>
            </a:r>
            <a:r>
              <a:rPr lang="nl-NL" b="1" dirty="0" smtClean="0">
                <a:solidFill>
                  <a:schemeClr val="bg1"/>
                </a:solidFill>
              </a:rPr>
              <a:t>5 – </a:t>
            </a:r>
            <a:r>
              <a:rPr lang="nl-NL" b="1" dirty="0" smtClean="0">
                <a:solidFill>
                  <a:schemeClr val="bg1"/>
                </a:solidFill>
              </a:rPr>
              <a:t>11 </a:t>
            </a:r>
            <a:r>
              <a:rPr lang="nl-NL" b="1" dirty="0" smtClean="0">
                <a:solidFill>
                  <a:schemeClr val="bg1"/>
                </a:solidFill>
              </a:rPr>
              <a:t>o</a:t>
            </a:r>
            <a:r>
              <a:rPr lang="nl-NL" b="1" dirty="0">
                <a:solidFill>
                  <a:schemeClr val="bg1"/>
                </a:solidFill>
              </a:rPr>
              <a:t>k</a:t>
            </a:r>
            <a:r>
              <a:rPr lang="nl-NL" b="1" dirty="0" smtClean="0">
                <a:solidFill>
                  <a:schemeClr val="bg1"/>
                </a:solidFill>
              </a:rPr>
              <a:t>tober    </a:t>
            </a:r>
            <a:r>
              <a:rPr lang="nl-NL" b="1" dirty="0" smtClean="0">
                <a:solidFill>
                  <a:schemeClr val="bg1"/>
                </a:solidFill>
              </a:rPr>
              <a:t>2013</a:t>
            </a:r>
            <a:endParaRPr lang="nl-NL" b="1" dirty="0">
              <a:solidFill>
                <a:schemeClr val="bg1"/>
              </a:solidFill>
            </a:endParaRPr>
          </a:p>
        </p:txBody>
      </p:sp>
      <p:pic>
        <p:nvPicPr>
          <p:cNvPr id="35" name="Picture 3"/>
          <p:cNvPicPr>
            <a:picLocks noChangeAspect="1" noChangeArrowheads="1"/>
          </p:cNvPicPr>
          <p:nvPr/>
        </p:nvPicPr>
        <p:blipFill>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142223" y="1618690"/>
            <a:ext cx="4770835" cy="3922077"/>
          </a:xfrm>
          <a:prstGeom prst="rect">
            <a:avLst/>
          </a:prstGeom>
          <a:noFill/>
          <a:ln>
            <a:noFill/>
          </a:ln>
          <a:effectLst>
            <a:glow rad="38100">
              <a:srgbClr val="8E0047">
                <a:alpha val="40000"/>
              </a:srgbClr>
            </a:glow>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ep 1"/>
          <p:cNvGrpSpPr/>
          <p:nvPr/>
        </p:nvGrpSpPr>
        <p:grpSpPr>
          <a:xfrm>
            <a:off x="196653" y="77624"/>
            <a:ext cx="8784976" cy="2577864"/>
            <a:chOff x="196653" y="77624"/>
            <a:chExt cx="8784976" cy="2577864"/>
          </a:xfrm>
        </p:grpSpPr>
        <p:sp>
          <p:nvSpPr>
            <p:cNvPr id="31" name="Rechthoek 30"/>
            <p:cNvSpPr/>
            <p:nvPr/>
          </p:nvSpPr>
          <p:spPr>
            <a:xfrm>
              <a:off x="196653" y="118251"/>
              <a:ext cx="8784976" cy="384266"/>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sp>
          <p:nvSpPr>
            <p:cNvPr id="3" name="Rechthoek 2"/>
            <p:cNvSpPr/>
            <p:nvPr/>
          </p:nvSpPr>
          <p:spPr>
            <a:xfrm>
              <a:off x="346413" y="502517"/>
              <a:ext cx="8521030" cy="776785"/>
            </a:xfrm>
            <a:prstGeom prst="rect">
              <a:avLst/>
            </a:prstGeom>
            <a:solidFill>
              <a:srgbClr val="000000">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Tekstvak 18"/>
            <p:cNvSpPr txBox="1"/>
            <p:nvPr/>
          </p:nvSpPr>
          <p:spPr>
            <a:xfrm>
              <a:off x="2135998" y="568892"/>
              <a:ext cx="6731445" cy="584775"/>
            </a:xfrm>
            <a:prstGeom prst="rect">
              <a:avLst/>
            </a:prstGeom>
            <a:noFill/>
            <a:effectLst>
              <a:outerShdw blurRad="50800" dist="50800" dir="5400000" algn="ctr" rotWithShape="0">
                <a:schemeClr val="tx1"/>
              </a:outerShdw>
            </a:effectLst>
          </p:spPr>
          <p:txBody>
            <a:bodyPr wrap="square" rtlCol="0">
              <a:spAutoFit/>
            </a:bodyPr>
            <a:lstStyle/>
            <a:p>
              <a:pPr algn="ctr"/>
              <a:r>
                <a:rPr lang="nl-NL" sz="3200" b="1" dirty="0" smtClean="0">
                  <a:solidFill>
                    <a:srgbClr val="FCE7AA"/>
                  </a:solidFill>
                  <a:latin typeface="Batang" pitchFamily="18" charset="-127"/>
                  <a:ea typeface="Batang" pitchFamily="18" charset="-127"/>
                  <a:cs typeface="Times New Roman" pitchFamily="18" charset="0"/>
                </a:rPr>
                <a:t>“</a:t>
              </a:r>
              <a:r>
                <a:rPr lang="nl-NL" sz="3200" b="1" dirty="0" err="1" smtClean="0">
                  <a:solidFill>
                    <a:srgbClr val="FCE7AA"/>
                  </a:solidFill>
                  <a:latin typeface="Batang" pitchFamily="18" charset="-127"/>
                  <a:ea typeface="Batang" pitchFamily="18" charset="-127"/>
                  <a:cs typeface="Times New Roman" pitchFamily="18" charset="0"/>
                </a:rPr>
                <a:t>Hemel”op</a:t>
              </a:r>
              <a:r>
                <a:rPr lang="nl-NL" sz="3200" b="1" dirty="0" smtClean="0">
                  <a:solidFill>
                    <a:srgbClr val="FCE7AA"/>
                  </a:solidFill>
                  <a:latin typeface="Batang" pitchFamily="18" charset="-127"/>
                  <a:ea typeface="Batang" pitchFamily="18" charset="-127"/>
                  <a:cs typeface="Times New Roman" pitchFamily="18" charset="0"/>
                </a:rPr>
                <a:t> Aarde</a:t>
              </a:r>
              <a:endParaRPr lang="nl-NL" sz="3200" b="1" dirty="0">
                <a:solidFill>
                  <a:srgbClr val="FCE7AA"/>
                </a:solidFill>
                <a:latin typeface="Batang" pitchFamily="18" charset="-127"/>
                <a:ea typeface="Batang" pitchFamily="18" charset="-127"/>
                <a:cs typeface="Times New Roman" pitchFamily="18" charset="0"/>
              </a:endParaRPr>
            </a:p>
          </p:txBody>
        </p:sp>
        <p:sp>
          <p:nvSpPr>
            <p:cNvPr id="32" name="Tekstvak 31"/>
            <p:cNvSpPr txBox="1"/>
            <p:nvPr/>
          </p:nvSpPr>
          <p:spPr>
            <a:xfrm>
              <a:off x="2383627" y="180582"/>
              <a:ext cx="3031343" cy="276999"/>
            </a:xfrm>
            <a:prstGeom prst="rect">
              <a:avLst/>
            </a:prstGeom>
            <a:noFill/>
            <a:effectLst>
              <a:outerShdw blurRad="25400" dist="25400" dir="5400000" algn="ctr" rotWithShape="0">
                <a:schemeClr val="tx1"/>
              </a:outerShdw>
            </a:effectLst>
          </p:spPr>
          <p:txBody>
            <a:bodyPr wrap="none" rtlCol="0">
              <a:spAutoFit/>
            </a:bodyPr>
            <a:lstStyle/>
            <a:p>
              <a:r>
                <a:rPr lang="nl-NL" sz="1200" b="1" dirty="0" smtClean="0">
                  <a:solidFill>
                    <a:schemeClr val="bg1"/>
                  </a:solidFill>
                </a:rPr>
                <a:t>HET HEILIGE HEILIGDOM</a:t>
              </a:r>
              <a:r>
                <a:rPr lang="nl-NL" sz="1200" b="1" dirty="0" smtClean="0">
                  <a:solidFill>
                    <a:schemeClr val="bg1"/>
                  </a:solidFill>
                </a:rPr>
                <a:t>  </a:t>
              </a:r>
              <a:r>
                <a:rPr lang="nl-NL" sz="1200" b="1" dirty="0" smtClean="0">
                  <a:solidFill>
                    <a:schemeClr val="bg1"/>
                  </a:solidFill>
                </a:rPr>
                <a:t>“</a:t>
              </a:r>
              <a:r>
                <a:rPr lang="nl-NL" sz="1200" b="1" dirty="0" smtClean="0">
                  <a:solidFill>
                    <a:schemeClr val="bg1"/>
                  </a:solidFill>
                </a:rPr>
                <a:t>Hemel” op  Aarde</a:t>
              </a:r>
              <a:endParaRPr lang="nl-NL" sz="1200" b="1" dirty="0">
                <a:solidFill>
                  <a:schemeClr val="bg1"/>
                </a:solidFill>
              </a:endParaRPr>
            </a:p>
          </p:txBody>
        </p:sp>
        <p:pic>
          <p:nvPicPr>
            <p:cNvPr id="33" name="Picture 2"/>
            <p:cNvPicPr>
              <a:picLocks noChangeAspect="1" noChangeArrowheads="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764740" y="648987"/>
              <a:ext cx="720919" cy="48384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37413" y="77624"/>
              <a:ext cx="1944216" cy="519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11675" b="8542"/>
            <a:stretch/>
          </p:blipFill>
          <p:spPr bwMode="auto">
            <a:xfrm>
              <a:off x="299592" y="127618"/>
              <a:ext cx="1864233" cy="2527870"/>
            </a:xfrm>
            <a:prstGeom prst="rect">
              <a:avLst/>
            </a:prstGeom>
            <a:noFill/>
            <a:ln>
              <a:noFill/>
            </a:ln>
            <a:effectLst>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1"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1280424">
            <a:off x="291543" y="2693916"/>
            <a:ext cx="1843995" cy="2975451"/>
          </a:xfrm>
          <a:prstGeom prst="rect">
            <a:avLst/>
          </a:prstGeom>
          <a:noFill/>
          <a:ln>
            <a:noFill/>
          </a:ln>
          <a:effectLst>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7" name="Groep 26"/>
          <p:cNvGrpSpPr/>
          <p:nvPr/>
        </p:nvGrpSpPr>
        <p:grpSpPr>
          <a:xfrm>
            <a:off x="299592" y="5006685"/>
            <a:ext cx="2083743" cy="1670195"/>
            <a:chOff x="6865984" y="116048"/>
            <a:chExt cx="2083743" cy="1670195"/>
          </a:xfrm>
        </p:grpSpPr>
        <p:pic>
          <p:nvPicPr>
            <p:cNvPr id="28" name="Picture 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34701" y="116048"/>
              <a:ext cx="1215026" cy="1670195"/>
            </a:xfrm>
            <a:prstGeom prst="rect">
              <a:avLst/>
            </a:prstGeom>
            <a:noFill/>
            <a:ln>
              <a:noFill/>
            </a:ln>
            <a:effectLst>
              <a:outerShdw dist="35921" dir="2700000" algn="ctr" rotWithShape="0">
                <a:schemeClr val="bg2"/>
              </a:outerShdw>
              <a:reflection blurRad="6350" stA="50000" endA="300" endPos="90000" dist="50800" dir="5400000" sy="-100000" algn="bl" rotWithShape="0"/>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865984" y="1028329"/>
              <a:ext cx="1476230" cy="642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181342258"/>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0" name="Picture 5"/>
          <p:cNvPicPr>
            <a:picLocks noChangeAspect="1" noChangeArrowheads="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258818" y="859700"/>
            <a:ext cx="6885181" cy="513208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hthoek 23"/>
          <p:cNvSpPr/>
          <p:nvPr/>
        </p:nvSpPr>
        <p:spPr>
          <a:xfrm>
            <a:off x="196652" y="118251"/>
            <a:ext cx="3968268" cy="6575337"/>
          </a:xfrm>
          <a:prstGeom prst="rect">
            <a:avLst/>
          </a:prstGeom>
          <a:solidFill>
            <a:srgbClr val="000000">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Tekstvak 22"/>
          <p:cNvSpPr txBox="1"/>
          <p:nvPr/>
        </p:nvSpPr>
        <p:spPr>
          <a:xfrm>
            <a:off x="2079265" y="1423212"/>
            <a:ext cx="2085655" cy="707886"/>
          </a:xfrm>
          <a:prstGeom prst="rect">
            <a:avLst/>
          </a:prstGeom>
          <a:noFill/>
          <a:effectLst>
            <a:outerShdw blurRad="25400" dist="25400" dir="5400000" algn="ctr" rotWithShape="0">
              <a:schemeClr val="tx1"/>
            </a:outerShdw>
          </a:effectLst>
        </p:spPr>
        <p:txBody>
          <a:bodyPr wrap="square" rtlCol="0">
            <a:spAutoFit/>
          </a:bodyPr>
          <a:lstStyle/>
          <a:p>
            <a:pPr algn="ctr"/>
            <a:r>
              <a:rPr lang="en-US" sz="2000" b="1" dirty="0" err="1" smtClean="0">
                <a:solidFill>
                  <a:srgbClr val="FCE7AA"/>
                </a:solidFill>
                <a:latin typeface="Batang" pitchFamily="18" charset="-127"/>
                <a:ea typeface="Batang" pitchFamily="18" charset="-127"/>
                <a:cs typeface="Times New Roman" pitchFamily="18" charset="0"/>
              </a:rPr>
              <a:t>Kopie</a:t>
            </a:r>
            <a:r>
              <a:rPr lang="en-US" sz="2000" b="1" dirty="0" smtClean="0">
                <a:solidFill>
                  <a:srgbClr val="FCE7AA"/>
                </a:solidFill>
                <a:latin typeface="Batang" pitchFamily="18" charset="-127"/>
                <a:ea typeface="Batang" pitchFamily="18" charset="-127"/>
                <a:cs typeface="Times New Roman" pitchFamily="18" charset="0"/>
              </a:rPr>
              <a:t> van</a:t>
            </a:r>
            <a:r>
              <a:rPr lang="en-US" sz="2000" b="1" dirty="0" smtClean="0">
                <a:solidFill>
                  <a:srgbClr val="FCE7AA"/>
                </a:solidFill>
                <a:latin typeface="Batang" pitchFamily="18" charset="-127"/>
                <a:ea typeface="Batang" pitchFamily="18" charset="-127"/>
                <a:cs typeface="Times New Roman" pitchFamily="18" charset="0"/>
              </a:rPr>
              <a:t> </a:t>
            </a:r>
            <a:endParaRPr lang="en-US" sz="2000" b="1" dirty="0" smtClean="0">
              <a:solidFill>
                <a:srgbClr val="FCE7AA"/>
              </a:solidFill>
              <a:latin typeface="Batang" pitchFamily="18" charset="-127"/>
              <a:ea typeface="Batang" pitchFamily="18" charset="-127"/>
              <a:cs typeface="Times New Roman" pitchFamily="18" charset="0"/>
            </a:endParaRPr>
          </a:p>
          <a:p>
            <a:pPr algn="ctr"/>
            <a:r>
              <a:rPr lang="en-US" sz="2000" b="1" dirty="0">
                <a:solidFill>
                  <a:srgbClr val="FCE7AA"/>
                </a:solidFill>
                <a:latin typeface="Batang" pitchFamily="18" charset="-127"/>
                <a:ea typeface="Batang" pitchFamily="18" charset="-127"/>
                <a:cs typeface="Times New Roman" pitchFamily="18" charset="0"/>
              </a:rPr>
              <a:t>h</a:t>
            </a:r>
            <a:r>
              <a:rPr lang="en-US" sz="2000" b="1" dirty="0" smtClean="0">
                <a:solidFill>
                  <a:srgbClr val="FCE7AA"/>
                </a:solidFill>
                <a:latin typeface="Batang" pitchFamily="18" charset="-127"/>
                <a:ea typeface="Batang" pitchFamily="18" charset="-127"/>
                <a:cs typeface="Times New Roman" pitchFamily="18" charset="0"/>
              </a:rPr>
              <a:t>et </a:t>
            </a:r>
            <a:r>
              <a:rPr lang="en-US" sz="2000" b="1" dirty="0" err="1" smtClean="0">
                <a:solidFill>
                  <a:srgbClr val="FCE7AA"/>
                </a:solidFill>
                <a:latin typeface="Batang" pitchFamily="18" charset="-127"/>
                <a:ea typeface="Batang" pitchFamily="18" charset="-127"/>
                <a:cs typeface="Times New Roman" pitchFamily="18" charset="0"/>
              </a:rPr>
              <a:t>Voorbeeld</a:t>
            </a:r>
            <a:endParaRPr lang="nl-NL" sz="2000" b="1" dirty="0">
              <a:solidFill>
                <a:srgbClr val="FCE7AA"/>
              </a:solidFill>
              <a:latin typeface="Batang" pitchFamily="18" charset="-127"/>
              <a:ea typeface="Batang" pitchFamily="18" charset="-127"/>
              <a:cs typeface="Times New Roman" pitchFamily="18" charset="0"/>
            </a:endParaRPr>
          </a:p>
        </p:txBody>
      </p:sp>
      <p:sp>
        <p:nvSpPr>
          <p:cNvPr id="2" name="Rechthoek 1"/>
          <p:cNvSpPr/>
          <p:nvPr/>
        </p:nvSpPr>
        <p:spPr>
          <a:xfrm>
            <a:off x="4177781" y="3405919"/>
            <a:ext cx="4702524" cy="2308324"/>
          </a:xfrm>
          <a:prstGeom prst="rect">
            <a:avLst/>
          </a:prstGeom>
          <a:effectLst>
            <a:outerShdw blurRad="50800" dist="50800" dir="5400000" algn="ctr" rotWithShape="0">
              <a:schemeClr val="bg1"/>
            </a:outerShdw>
          </a:effectLst>
        </p:spPr>
        <p:txBody>
          <a:bodyPr wrap="square">
            <a:spAutoFit/>
          </a:bodyPr>
          <a:lstStyle/>
          <a:p>
            <a:pPr algn="ctr"/>
            <a:r>
              <a:rPr lang="en-US" sz="2400" b="1" dirty="0" smtClean="0"/>
              <a:t>De </a:t>
            </a:r>
            <a:r>
              <a:rPr lang="en-US" sz="2400" b="1" dirty="0" err="1" smtClean="0"/>
              <a:t>Bijbel</a:t>
            </a:r>
            <a:r>
              <a:rPr lang="en-US" sz="2400" b="1" dirty="0" smtClean="0"/>
              <a:t> </a:t>
            </a:r>
            <a:r>
              <a:rPr lang="en-US" sz="2400" b="1" dirty="0" err="1" smtClean="0"/>
              <a:t>beschrijft</a:t>
            </a:r>
            <a:r>
              <a:rPr lang="en-US" sz="2400" b="1" dirty="0" smtClean="0"/>
              <a:t> </a:t>
            </a:r>
            <a:r>
              <a:rPr lang="en-US" sz="2400" b="1" dirty="0" err="1" smtClean="0"/>
              <a:t>duidelijk</a:t>
            </a:r>
            <a:r>
              <a:rPr lang="en-US" sz="2400" b="1" dirty="0" smtClean="0"/>
              <a:t>, </a:t>
            </a:r>
            <a:r>
              <a:rPr lang="en-US" sz="2400" b="1" dirty="0" err="1" smtClean="0"/>
              <a:t>dat</a:t>
            </a:r>
            <a:r>
              <a:rPr lang="en-US" sz="2400" b="1" dirty="0" smtClean="0"/>
              <a:t> </a:t>
            </a:r>
            <a:r>
              <a:rPr lang="en-US" sz="2400" b="1" dirty="0" err="1" smtClean="0"/>
              <a:t>Mozes</a:t>
            </a:r>
            <a:r>
              <a:rPr lang="en-US" sz="2400" b="1" dirty="0" smtClean="0"/>
              <a:t> </a:t>
            </a:r>
            <a:r>
              <a:rPr lang="en-US" sz="2400" b="1" dirty="0" err="1" smtClean="0"/>
              <a:t>niet</a:t>
            </a:r>
            <a:r>
              <a:rPr lang="en-US" sz="2400" b="1" dirty="0" smtClean="0"/>
              <a:t> de </a:t>
            </a:r>
            <a:r>
              <a:rPr lang="en-US" sz="2400" b="1" dirty="0" err="1" smtClean="0"/>
              <a:t>tabernakel</a:t>
            </a:r>
            <a:r>
              <a:rPr lang="en-US" sz="2400" b="1" dirty="0" smtClean="0"/>
              <a:t> </a:t>
            </a:r>
            <a:r>
              <a:rPr lang="en-US" sz="2400" b="1" dirty="0" err="1" smtClean="0"/>
              <a:t>zelf</a:t>
            </a:r>
            <a:r>
              <a:rPr lang="en-US" sz="2400" b="1" dirty="0" smtClean="0"/>
              <a:t> </a:t>
            </a:r>
            <a:r>
              <a:rPr lang="en-US" sz="2400" b="1" dirty="0" err="1" smtClean="0"/>
              <a:t>heeft</a:t>
            </a:r>
            <a:r>
              <a:rPr lang="en-US" sz="2400" b="1" dirty="0" smtClean="0"/>
              <a:t> </a:t>
            </a:r>
            <a:r>
              <a:rPr lang="en-US" sz="2400" b="1" dirty="0" err="1" smtClean="0"/>
              <a:t>bedacht</a:t>
            </a:r>
            <a:r>
              <a:rPr lang="en-US" sz="2400" b="1" dirty="0" smtClean="0"/>
              <a:t>, maar </a:t>
            </a:r>
            <a:r>
              <a:rPr lang="en-US" sz="2400" b="1" dirty="0" err="1" smtClean="0"/>
              <a:t>dat</a:t>
            </a:r>
            <a:r>
              <a:rPr lang="en-US" sz="2400" b="1" dirty="0" smtClean="0"/>
              <a:t> </a:t>
            </a:r>
            <a:r>
              <a:rPr lang="en-US" sz="2400" b="1" dirty="0" err="1" smtClean="0"/>
              <a:t>hij</a:t>
            </a:r>
            <a:r>
              <a:rPr lang="en-US" sz="2400" b="1" dirty="0" smtClean="0"/>
              <a:t> hem </a:t>
            </a:r>
            <a:r>
              <a:rPr lang="en-US" sz="2400" b="1" dirty="0" err="1" smtClean="0"/>
              <a:t>volgens</a:t>
            </a:r>
            <a:r>
              <a:rPr lang="en-US" sz="2400" b="1" dirty="0" smtClean="0"/>
              <a:t> </a:t>
            </a:r>
            <a:r>
              <a:rPr lang="en-US" sz="2400" b="1" dirty="0" err="1" smtClean="0"/>
              <a:t>getoonde</a:t>
            </a:r>
            <a:r>
              <a:rPr lang="en-US" sz="2400" b="1" dirty="0" smtClean="0"/>
              <a:t> </a:t>
            </a:r>
            <a:r>
              <a:rPr lang="en-US" sz="2400" b="1" dirty="0" err="1" smtClean="0"/>
              <a:t>instructies</a:t>
            </a:r>
            <a:r>
              <a:rPr lang="en-US" sz="2400" b="1" dirty="0" smtClean="0"/>
              <a:t> </a:t>
            </a:r>
          </a:p>
          <a:p>
            <a:pPr algn="ctr"/>
            <a:r>
              <a:rPr lang="en-US" sz="2400" b="1" dirty="0" err="1" smtClean="0"/>
              <a:t>heeft</a:t>
            </a:r>
            <a:r>
              <a:rPr lang="en-US" sz="2400" b="1" dirty="0" smtClean="0"/>
              <a:t> </a:t>
            </a:r>
            <a:r>
              <a:rPr lang="en-US" sz="2400" b="1" dirty="0" err="1" smtClean="0"/>
              <a:t>laten</a:t>
            </a:r>
            <a:r>
              <a:rPr lang="en-US" sz="2400" b="1" dirty="0" smtClean="0"/>
              <a:t> </a:t>
            </a:r>
            <a:r>
              <a:rPr lang="en-US" sz="2400" b="1" dirty="0" err="1" smtClean="0"/>
              <a:t>bouwen</a:t>
            </a:r>
            <a:r>
              <a:rPr lang="en-US" sz="2400" b="1" dirty="0" smtClean="0"/>
              <a:t>. </a:t>
            </a:r>
          </a:p>
          <a:p>
            <a:pPr algn="ctr"/>
            <a:r>
              <a:rPr lang="en-US" sz="2400" b="1" dirty="0" smtClean="0"/>
              <a:t>(</a:t>
            </a:r>
            <a:r>
              <a:rPr lang="en-US" sz="2400" b="1" dirty="0"/>
              <a:t>Exod. 26:30, 27:8, </a:t>
            </a:r>
            <a:r>
              <a:rPr lang="en-US" sz="2400" b="1" dirty="0" smtClean="0"/>
              <a:t>Num</a:t>
            </a:r>
            <a:r>
              <a:rPr lang="en-US" sz="2400" b="1" dirty="0"/>
              <a:t>. 8:4). </a:t>
            </a:r>
            <a:endParaRPr lang="nl-NL" sz="2400" dirty="0"/>
          </a:p>
        </p:txBody>
      </p:sp>
      <p:pic>
        <p:nvPicPr>
          <p:cNvPr id="26" name="Picture 3"/>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941550" y="3320717"/>
            <a:ext cx="2198105" cy="1807050"/>
          </a:xfrm>
          <a:prstGeom prst="rect">
            <a:avLst/>
          </a:prstGeom>
          <a:noFill/>
          <a:ln>
            <a:noFill/>
          </a:ln>
          <a:effectLst>
            <a:glow rad="38100">
              <a:srgbClr val="8E0047">
                <a:alpha val="40000"/>
              </a:srgbClr>
            </a:glow>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0" name="Groep 29"/>
          <p:cNvGrpSpPr/>
          <p:nvPr/>
        </p:nvGrpSpPr>
        <p:grpSpPr>
          <a:xfrm>
            <a:off x="196653" y="77624"/>
            <a:ext cx="8784976" cy="2577864"/>
            <a:chOff x="196653" y="77624"/>
            <a:chExt cx="8784976" cy="2577864"/>
          </a:xfrm>
        </p:grpSpPr>
        <p:sp>
          <p:nvSpPr>
            <p:cNvPr id="35" name="Rechthoek 34"/>
            <p:cNvSpPr/>
            <p:nvPr/>
          </p:nvSpPr>
          <p:spPr>
            <a:xfrm>
              <a:off x="196653" y="118251"/>
              <a:ext cx="8784976" cy="384266"/>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sp>
          <p:nvSpPr>
            <p:cNvPr id="36" name="Rechthoek 35"/>
            <p:cNvSpPr/>
            <p:nvPr/>
          </p:nvSpPr>
          <p:spPr>
            <a:xfrm>
              <a:off x="346413" y="502517"/>
              <a:ext cx="8521030" cy="776785"/>
            </a:xfrm>
            <a:prstGeom prst="rect">
              <a:avLst/>
            </a:prstGeom>
            <a:solidFill>
              <a:srgbClr val="000000">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Tekstvak 36"/>
            <p:cNvSpPr txBox="1"/>
            <p:nvPr/>
          </p:nvSpPr>
          <p:spPr>
            <a:xfrm>
              <a:off x="2135998" y="568892"/>
              <a:ext cx="6731445" cy="584775"/>
            </a:xfrm>
            <a:prstGeom prst="rect">
              <a:avLst/>
            </a:prstGeom>
            <a:noFill/>
            <a:effectLst>
              <a:outerShdw blurRad="50800" dist="50800" dir="5400000" algn="ctr" rotWithShape="0">
                <a:schemeClr val="tx1"/>
              </a:outerShdw>
            </a:effectLst>
          </p:spPr>
          <p:txBody>
            <a:bodyPr wrap="square" rtlCol="0">
              <a:spAutoFit/>
            </a:bodyPr>
            <a:lstStyle/>
            <a:p>
              <a:pPr algn="ctr"/>
              <a:r>
                <a:rPr lang="nl-NL" sz="3200" b="1" dirty="0" smtClean="0">
                  <a:solidFill>
                    <a:srgbClr val="FCE7AA"/>
                  </a:solidFill>
                  <a:latin typeface="Batang" pitchFamily="18" charset="-127"/>
                  <a:ea typeface="Batang" pitchFamily="18" charset="-127"/>
                  <a:cs typeface="Times New Roman" pitchFamily="18" charset="0"/>
                </a:rPr>
                <a:t>“</a:t>
              </a:r>
              <a:r>
                <a:rPr lang="nl-NL" sz="3200" b="1" dirty="0" err="1" smtClean="0">
                  <a:solidFill>
                    <a:srgbClr val="FCE7AA"/>
                  </a:solidFill>
                  <a:latin typeface="Batang" pitchFamily="18" charset="-127"/>
                  <a:ea typeface="Batang" pitchFamily="18" charset="-127"/>
                  <a:cs typeface="Times New Roman" pitchFamily="18" charset="0"/>
                </a:rPr>
                <a:t>Hemel”op</a:t>
              </a:r>
              <a:r>
                <a:rPr lang="nl-NL" sz="3200" b="1" dirty="0" smtClean="0">
                  <a:solidFill>
                    <a:srgbClr val="FCE7AA"/>
                  </a:solidFill>
                  <a:latin typeface="Batang" pitchFamily="18" charset="-127"/>
                  <a:ea typeface="Batang" pitchFamily="18" charset="-127"/>
                  <a:cs typeface="Times New Roman" pitchFamily="18" charset="0"/>
                </a:rPr>
                <a:t> Aarde</a:t>
              </a:r>
              <a:endParaRPr lang="nl-NL" sz="3200" b="1" dirty="0">
                <a:solidFill>
                  <a:srgbClr val="FCE7AA"/>
                </a:solidFill>
                <a:latin typeface="Batang" pitchFamily="18" charset="-127"/>
                <a:ea typeface="Batang" pitchFamily="18" charset="-127"/>
                <a:cs typeface="Times New Roman" pitchFamily="18" charset="0"/>
              </a:endParaRPr>
            </a:p>
          </p:txBody>
        </p:sp>
        <p:sp>
          <p:nvSpPr>
            <p:cNvPr id="38" name="Tekstvak 37"/>
            <p:cNvSpPr txBox="1"/>
            <p:nvPr/>
          </p:nvSpPr>
          <p:spPr>
            <a:xfrm>
              <a:off x="2383627" y="180582"/>
              <a:ext cx="3031343" cy="276999"/>
            </a:xfrm>
            <a:prstGeom prst="rect">
              <a:avLst/>
            </a:prstGeom>
            <a:noFill/>
            <a:effectLst>
              <a:outerShdw blurRad="25400" dist="25400" dir="5400000" algn="ctr" rotWithShape="0">
                <a:schemeClr val="tx1"/>
              </a:outerShdw>
            </a:effectLst>
          </p:spPr>
          <p:txBody>
            <a:bodyPr wrap="none" rtlCol="0">
              <a:spAutoFit/>
            </a:bodyPr>
            <a:lstStyle/>
            <a:p>
              <a:r>
                <a:rPr lang="nl-NL" sz="1200" b="1" dirty="0" smtClean="0">
                  <a:solidFill>
                    <a:schemeClr val="bg1"/>
                  </a:solidFill>
                </a:rPr>
                <a:t>HET HEILIGE HEILIGDOM</a:t>
              </a:r>
              <a:r>
                <a:rPr lang="nl-NL" sz="1200" b="1" dirty="0" smtClean="0">
                  <a:solidFill>
                    <a:schemeClr val="bg1"/>
                  </a:solidFill>
                </a:rPr>
                <a:t>  </a:t>
              </a:r>
              <a:r>
                <a:rPr lang="nl-NL" sz="1200" b="1" dirty="0" smtClean="0">
                  <a:solidFill>
                    <a:schemeClr val="bg1"/>
                  </a:solidFill>
                </a:rPr>
                <a:t>“</a:t>
              </a:r>
              <a:r>
                <a:rPr lang="nl-NL" sz="1200" b="1" dirty="0" smtClean="0">
                  <a:solidFill>
                    <a:schemeClr val="bg1"/>
                  </a:solidFill>
                </a:rPr>
                <a:t>Hemel” op  Aarde</a:t>
              </a:r>
              <a:endParaRPr lang="nl-NL" sz="1200" b="1" dirty="0">
                <a:solidFill>
                  <a:schemeClr val="bg1"/>
                </a:solidFill>
              </a:endParaRPr>
            </a:p>
          </p:txBody>
        </p:sp>
        <p:pic>
          <p:nvPicPr>
            <p:cNvPr id="39" name="Picture 2"/>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764740" y="648987"/>
              <a:ext cx="720919" cy="48384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37413" y="77624"/>
              <a:ext cx="1944216" cy="519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3"/>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r="11675" b="8542"/>
            <a:stretch/>
          </p:blipFill>
          <p:spPr bwMode="auto">
            <a:xfrm>
              <a:off x="299592" y="127618"/>
              <a:ext cx="1864233" cy="2527870"/>
            </a:xfrm>
            <a:prstGeom prst="rect">
              <a:avLst/>
            </a:prstGeom>
            <a:noFill/>
            <a:ln>
              <a:noFill/>
            </a:ln>
            <a:effectLst>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42"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366024" y="2614931"/>
            <a:ext cx="1518349" cy="609398"/>
          </a:xfrm>
          <a:prstGeom prst="rect">
            <a:avLst/>
          </a:prstGeom>
          <a:noFill/>
          <a:ln>
            <a:noFill/>
          </a:ln>
          <a:effectLst>
            <a:glow rad="546100">
              <a:srgbClr val="8E0047">
                <a:alpha val="55000"/>
              </a:srgb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21280424">
            <a:off x="291543" y="2693916"/>
            <a:ext cx="1843995" cy="2975451"/>
          </a:xfrm>
          <a:prstGeom prst="rect">
            <a:avLst/>
          </a:prstGeom>
          <a:noFill/>
          <a:ln>
            <a:noFill/>
          </a:ln>
          <a:effectLst>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4" name="Groep 43"/>
          <p:cNvGrpSpPr/>
          <p:nvPr/>
        </p:nvGrpSpPr>
        <p:grpSpPr>
          <a:xfrm>
            <a:off x="196652" y="5006685"/>
            <a:ext cx="8784976" cy="1670195"/>
            <a:chOff x="196652" y="5006685"/>
            <a:chExt cx="8784976" cy="1670195"/>
          </a:xfrm>
        </p:grpSpPr>
        <p:sp>
          <p:nvSpPr>
            <p:cNvPr id="45" name="Rechthoek 44"/>
            <p:cNvSpPr/>
            <p:nvPr/>
          </p:nvSpPr>
          <p:spPr>
            <a:xfrm>
              <a:off x="196652" y="5841782"/>
              <a:ext cx="8784976" cy="732014"/>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pic>
          <p:nvPicPr>
            <p:cNvPr id="46" name="Picture 39"/>
            <p:cNvPicPr>
              <a:picLocks noChangeAspect="1" noChangeArrowheads="1"/>
            </p:cNvPicPr>
            <p:nvPr/>
          </p:nvPicPr>
          <p:blipFill>
            <a:blip r:embed="rId1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07987" y="5582147"/>
              <a:ext cx="1072818" cy="1056563"/>
            </a:xfrm>
            <a:prstGeom prst="rect">
              <a:avLst/>
            </a:prstGeom>
            <a:noFill/>
            <a:ln>
              <a:noFill/>
            </a:ln>
            <a:effectLst>
              <a:glow rad="190500">
                <a:schemeClr val="bg1">
                  <a:alpha val="84000"/>
                </a:schemeClr>
              </a:glow>
              <a:outerShdw dist="381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Tekstvak 46"/>
            <p:cNvSpPr txBox="1"/>
            <p:nvPr/>
          </p:nvSpPr>
          <p:spPr>
            <a:xfrm>
              <a:off x="2383627" y="6023123"/>
              <a:ext cx="2927212" cy="369332"/>
            </a:xfrm>
            <a:prstGeom prst="rect">
              <a:avLst/>
            </a:prstGeom>
            <a:noFill/>
            <a:effectLst>
              <a:outerShdw blurRad="25400" dist="25400" dir="5400000" algn="ctr" rotWithShape="0">
                <a:schemeClr val="tx1"/>
              </a:outerShdw>
            </a:effectLst>
          </p:spPr>
          <p:txBody>
            <a:bodyPr wrap="none" rtlCol="0">
              <a:spAutoFit/>
            </a:bodyPr>
            <a:lstStyle/>
            <a:p>
              <a:r>
                <a:rPr lang="nl-NL" b="1" dirty="0" smtClean="0">
                  <a:solidFill>
                    <a:schemeClr val="bg1"/>
                  </a:solidFill>
                </a:rPr>
                <a:t>Les </a:t>
              </a:r>
              <a:r>
                <a:rPr lang="nl-NL" b="1" dirty="0" smtClean="0">
                  <a:solidFill>
                    <a:schemeClr val="bg1"/>
                  </a:solidFill>
                </a:rPr>
                <a:t>2 </a:t>
              </a:r>
              <a:r>
                <a:rPr lang="nl-NL" b="1" dirty="0">
                  <a:solidFill>
                    <a:schemeClr val="bg1"/>
                  </a:solidFill>
                </a:rPr>
                <a:t>: </a:t>
              </a:r>
              <a:r>
                <a:rPr lang="nl-NL" b="1" dirty="0" smtClean="0">
                  <a:solidFill>
                    <a:schemeClr val="bg1"/>
                  </a:solidFill>
                </a:rPr>
                <a:t>Maan</a:t>
              </a:r>
              <a:r>
                <a:rPr lang="nl-NL" b="1" dirty="0" smtClean="0">
                  <a:solidFill>
                    <a:schemeClr val="bg1"/>
                  </a:solidFill>
                </a:rPr>
                <a:t>dag</a:t>
              </a:r>
              <a:r>
                <a:rPr lang="nl-NL" b="1" dirty="0" smtClean="0">
                  <a:solidFill>
                    <a:schemeClr val="bg1"/>
                  </a:solidFill>
                </a:rPr>
                <a:t> – 7 oktober </a:t>
              </a:r>
              <a:endParaRPr lang="nl-NL" b="1" dirty="0">
                <a:solidFill>
                  <a:schemeClr val="bg1"/>
                </a:solidFill>
              </a:endParaRPr>
            </a:p>
          </p:txBody>
        </p:sp>
        <p:grpSp>
          <p:nvGrpSpPr>
            <p:cNvPr id="48" name="Groep 47"/>
            <p:cNvGrpSpPr/>
            <p:nvPr/>
          </p:nvGrpSpPr>
          <p:grpSpPr>
            <a:xfrm>
              <a:off x="299592" y="5006685"/>
              <a:ext cx="2083743" cy="1670195"/>
              <a:chOff x="6865984" y="116048"/>
              <a:chExt cx="2083743" cy="1670195"/>
            </a:xfrm>
          </p:grpSpPr>
          <p:pic>
            <p:nvPicPr>
              <p:cNvPr id="49" name="Picture 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734701" y="116048"/>
                <a:ext cx="1215026" cy="1670195"/>
              </a:xfrm>
              <a:prstGeom prst="rect">
                <a:avLst/>
              </a:prstGeom>
              <a:noFill/>
              <a:ln>
                <a:noFill/>
              </a:ln>
              <a:effectLst>
                <a:outerShdw dist="35921" dir="2700000" algn="ctr" rotWithShape="0">
                  <a:schemeClr val="bg2"/>
                </a:outerShdw>
                <a:reflection blurRad="6350" stA="50000" endA="300" endPos="90000" dist="50800" dir="5400000" sy="-100000" algn="bl" rotWithShape="0"/>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 name="Picture 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865984" y="1028329"/>
                <a:ext cx="1476230" cy="642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8" name="Groep 7"/>
          <p:cNvGrpSpPr/>
          <p:nvPr/>
        </p:nvGrpSpPr>
        <p:grpSpPr>
          <a:xfrm>
            <a:off x="5062405" y="1096781"/>
            <a:ext cx="2592075" cy="2389187"/>
            <a:chOff x="5062405" y="1096781"/>
            <a:chExt cx="2592075" cy="2389187"/>
          </a:xfrm>
        </p:grpSpPr>
        <p:pic>
          <p:nvPicPr>
            <p:cNvPr id="6147" name="Picture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690743" y="1096781"/>
              <a:ext cx="1963737" cy="2389187"/>
            </a:xfrm>
            <a:prstGeom prst="rect">
              <a:avLst/>
            </a:prstGeom>
            <a:noFill/>
            <a:ln>
              <a:noFill/>
            </a:ln>
            <a:effectLst>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hthoek 5"/>
            <p:cNvSpPr/>
            <p:nvPr/>
          </p:nvSpPr>
          <p:spPr>
            <a:xfrm>
              <a:off x="5062405" y="2610830"/>
              <a:ext cx="792012" cy="369332"/>
            </a:xfrm>
            <a:prstGeom prst="rect">
              <a:avLst/>
            </a:prstGeom>
          </p:spPr>
          <p:txBody>
            <a:bodyPr wrap="none">
              <a:spAutoFit/>
            </a:bodyPr>
            <a:lstStyle/>
            <a:p>
              <a:r>
                <a:rPr lang="nl-NL" dirty="0" smtClean="0"/>
                <a:t>Mozes</a:t>
              </a:r>
              <a:endParaRPr lang="nl-NL" dirty="0"/>
            </a:p>
          </p:txBody>
        </p:sp>
      </p:grpSp>
    </p:spTree>
    <p:extLst>
      <p:ext uri="{BB962C8B-B14F-4D97-AF65-F5344CB8AC3E}">
        <p14:creationId xmlns:p14="http://schemas.microsoft.com/office/powerpoint/2010/main" val="2272035625"/>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0" name="Picture 5"/>
          <p:cNvPicPr>
            <a:picLocks noChangeAspect="1" noChangeArrowheads="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258818" y="859700"/>
            <a:ext cx="6885181" cy="513208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hthoek 23"/>
          <p:cNvSpPr/>
          <p:nvPr/>
        </p:nvSpPr>
        <p:spPr>
          <a:xfrm>
            <a:off x="196652" y="118251"/>
            <a:ext cx="3968268" cy="6575337"/>
          </a:xfrm>
          <a:prstGeom prst="rect">
            <a:avLst/>
          </a:prstGeom>
          <a:solidFill>
            <a:srgbClr val="000000">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1"/>
          <p:cNvSpPr/>
          <p:nvPr/>
        </p:nvSpPr>
        <p:spPr>
          <a:xfrm>
            <a:off x="4204290" y="3789040"/>
            <a:ext cx="4702524" cy="1200329"/>
          </a:xfrm>
          <a:prstGeom prst="rect">
            <a:avLst/>
          </a:prstGeom>
          <a:effectLst>
            <a:outerShdw blurRad="50800" dist="50800" dir="5400000" algn="ctr" rotWithShape="0">
              <a:schemeClr val="bg1"/>
            </a:outerShdw>
          </a:effectLst>
        </p:spPr>
        <p:txBody>
          <a:bodyPr wrap="square">
            <a:spAutoFit/>
          </a:bodyPr>
          <a:lstStyle/>
          <a:p>
            <a:pPr algn="ctr"/>
            <a:r>
              <a:rPr lang="en-US" sz="2400" b="1" dirty="0" err="1" smtClean="0"/>
              <a:t>Welke</a:t>
            </a:r>
            <a:r>
              <a:rPr lang="en-US" sz="2400" b="1" dirty="0" smtClean="0"/>
              <a:t> </a:t>
            </a:r>
            <a:r>
              <a:rPr lang="en-US" sz="2400" b="1" dirty="0" err="1" smtClean="0"/>
              <a:t>relatie</a:t>
            </a:r>
            <a:r>
              <a:rPr lang="en-US" sz="2400" b="1" dirty="0" smtClean="0"/>
              <a:t> </a:t>
            </a:r>
            <a:r>
              <a:rPr lang="en-US" sz="2400" b="1" dirty="0" err="1" smtClean="0"/>
              <a:t>bestaat</a:t>
            </a:r>
            <a:r>
              <a:rPr lang="en-US" sz="2400" b="1" dirty="0" smtClean="0"/>
              <a:t> </a:t>
            </a:r>
            <a:r>
              <a:rPr lang="en-US" sz="2400" b="1" dirty="0" err="1" smtClean="0"/>
              <a:t>er</a:t>
            </a:r>
            <a:r>
              <a:rPr lang="en-US" sz="2400" b="1" dirty="0" smtClean="0"/>
              <a:t> </a:t>
            </a:r>
            <a:r>
              <a:rPr lang="en-US" sz="2400" b="1" dirty="0" err="1" smtClean="0"/>
              <a:t>tussen</a:t>
            </a:r>
            <a:r>
              <a:rPr lang="en-US" sz="2400" b="1" dirty="0" smtClean="0"/>
              <a:t> </a:t>
            </a:r>
          </a:p>
          <a:p>
            <a:pPr algn="ctr"/>
            <a:r>
              <a:rPr lang="en-US" sz="2400" b="1" dirty="0" smtClean="0"/>
              <a:t>het </a:t>
            </a:r>
            <a:r>
              <a:rPr lang="en-US" sz="2400" b="1" dirty="0" err="1" smtClean="0"/>
              <a:t>Aardse</a:t>
            </a:r>
            <a:r>
              <a:rPr lang="en-US" sz="2400" b="1" dirty="0" smtClean="0"/>
              <a:t> en </a:t>
            </a:r>
          </a:p>
          <a:p>
            <a:pPr algn="ctr"/>
            <a:r>
              <a:rPr lang="en-US" sz="2400" b="1" dirty="0" smtClean="0"/>
              <a:t>het </a:t>
            </a:r>
            <a:r>
              <a:rPr lang="en-US" sz="2400" b="1" dirty="0" err="1" smtClean="0"/>
              <a:t>Hemelse</a:t>
            </a:r>
            <a:r>
              <a:rPr lang="en-US" sz="2400" b="1" dirty="0" smtClean="0"/>
              <a:t> </a:t>
            </a:r>
            <a:r>
              <a:rPr lang="en-US" sz="2400" b="1" dirty="0" err="1" smtClean="0"/>
              <a:t>Heiligdom</a:t>
            </a:r>
            <a:r>
              <a:rPr lang="en-US" sz="2400" b="1" dirty="0" smtClean="0"/>
              <a:t>?  </a:t>
            </a:r>
            <a:endParaRPr lang="nl-NL" sz="2400" dirty="0"/>
          </a:p>
        </p:txBody>
      </p:sp>
      <p:pic>
        <p:nvPicPr>
          <p:cNvPr id="26" name="Picture 3"/>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941550" y="3320717"/>
            <a:ext cx="2198105" cy="1807050"/>
          </a:xfrm>
          <a:prstGeom prst="rect">
            <a:avLst/>
          </a:prstGeom>
          <a:noFill/>
          <a:ln>
            <a:noFill/>
          </a:ln>
          <a:effectLst>
            <a:glow rad="38100">
              <a:srgbClr val="8E0047">
                <a:alpha val="40000"/>
              </a:srgbClr>
            </a:glow>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6176" y="1372926"/>
            <a:ext cx="2398325" cy="2272097"/>
          </a:xfrm>
          <a:prstGeom prst="rect">
            <a:avLst/>
          </a:prstGeom>
          <a:noFill/>
          <a:ln>
            <a:noFill/>
          </a:ln>
          <a:effectLst>
            <a:glow rad="228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0" name="Groep 29"/>
          <p:cNvGrpSpPr/>
          <p:nvPr/>
        </p:nvGrpSpPr>
        <p:grpSpPr>
          <a:xfrm>
            <a:off x="196653" y="77624"/>
            <a:ext cx="8784976" cy="2577864"/>
            <a:chOff x="196653" y="77624"/>
            <a:chExt cx="8784976" cy="2577864"/>
          </a:xfrm>
        </p:grpSpPr>
        <p:sp>
          <p:nvSpPr>
            <p:cNvPr id="35" name="Rechthoek 34"/>
            <p:cNvSpPr/>
            <p:nvPr/>
          </p:nvSpPr>
          <p:spPr>
            <a:xfrm>
              <a:off x="196653" y="118251"/>
              <a:ext cx="8784976" cy="384266"/>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sp>
          <p:nvSpPr>
            <p:cNvPr id="36" name="Rechthoek 35"/>
            <p:cNvSpPr/>
            <p:nvPr/>
          </p:nvSpPr>
          <p:spPr>
            <a:xfrm>
              <a:off x="346413" y="502517"/>
              <a:ext cx="8521030" cy="776785"/>
            </a:xfrm>
            <a:prstGeom prst="rect">
              <a:avLst/>
            </a:prstGeom>
            <a:solidFill>
              <a:srgbClr val="000000">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Tekstvak 40"/>
            <p:cNvSpPr txBox="1"/>
            <p:nvPr/>
          </p:nvSpPr>
          <p:spPr>
            <a:xfrm>
              <a:off x="2135998" y="568892"/>
              <a:ext cx="6731445" cy="584775"/>
            </a:xfrm>
            <a:prstGeom prst="rect">
              <a:avLst/>
            </a:prstGeom>
            <a:noFill/>
            <a:effectLst>
              <a:outerShdw blurRad="50800" dist="50800" dir="5400000" algn="ctr" rotWithShape="0">
                <a:schemeClr val="tx1"/>
              </a:outerShdw>
            </a:effectLst>
          </p:spPr>
          <p:txBody>
            <a:bodyPr wrap="square" rtlCol="0">
              <a:spAutoFit/>
            </a:bodyPr>
            <a:lstStyle/>
            <a:p>
              <a:pPr algn="ctr"/>
              <a:r>
                <a:rPr lang="nl-NL" sz="3200" b="1" dirty="0" smtClean="0">
                  <a:solidFill>
                    <a:srgbClr val="FCE7AA"/>
                  </a:solidFill>
                  <a:latin typeface="Batang" pitchFamily="18" charset="-127"/>
                  <a:ea typeface="Batang" pitchFamily="18" charset="-127"/>
                  <a:cs typeface="Times New Roman" pitchFamily="18" charset="0"/>
                </a:rPr>
                <a:t>“</a:t>
              </a:r>
              <a:r>
                <a:rPr lang="nl-NL" sz="3200" b="1" dirty="0" err="1" smtClean="0">
                  <a:solidFill>
                    <a:srgbClr val="FCE7AA"/>
                  </a:solidFill>
                  <a:latin typeface="Batang" pitchFamily="18" charset="-127"/>
                  <a:ea typeface="Batang" pitchFamily="18" charset="-127"/>
                  <a:cs typeface="Times New Roman" pitchFamily="18" charset="0"/>
                </a:rPr>
                <a:t>Hemel”op</a:t>
              </a:r>
              <a:r>
                <a:rPr lang="nl-NL" sz="3200" b="1" dirty="0" smtClean="0">
                  <a:solidFill>
                    <a:srgbClr val="FCE7AA"/>
                  </a:solidFill>
                  <a:latin typeface="Batang" pitchFamily="18" charset="-127"/>
                  <a:ea typeface="Batang" pitchFamily="18" charset="-127"/>
                  <a:cs typeface="Times New Roman" pitchFamily="18" charset="0"/>
                </a:rPr>
                <a:t> Aarde</a:t>
              </a:r>
              <a:endParaRPr lang="nl-NL" sz="3200" b="1" dirty="0">
                <a:solidFill>
                  <a:srgbClr val="FCE7AA"/>
                </a:solidFill>
                <a:latin typeface="Batang" pitchFamily="18" charset="-127"/>
                <a:ea typeface="Batang" pitchFamily="18" charset="-127"/>
                <a:cs typeface="Times New Roman" pitchFamily="18" charset="0"/>
              </a:endParaRPr>
            </a:p>
          </p:txBody>
        </p:sp>
        <p:sp>
          <p:nvSpPr>
            <p:cNvPr id="42" name="Tekstvak 41"/>
            <p:cNvSpPr txBox="1"/>
            <p:nvPr/>
          </p:nvSpPr>
          <p:spPr>
            <a:xfrm>
              <a:off x="2383627" y="180582"/>
              <a:ext cx="3031343" cy="276999"/>
            </a:xfrm>
            <a:prstGeom prst="rect">
              <a:avLst/>
            </a:prstGeom>
            <a:noFill/>
            <a:effectLst>
              <a:outerShdw blurRad="25400" dist="25400" dir="5400000" algn="ctr" rotWithShape="0">
                <a:schemeClr val="tx1"/>
              </a:outerShdw>
            </a:effectLst>
          </p:spPr>
          <p:txBody>
            <a:bodyPr wrap="none" rtlCol="0">
              <a:spAutoFit/>
            </a:bodyPr>
            <a:lstStyle/>
            <a:p>
              <a:r>
                <a:rPr lang="nl-NL" sz="1200" b="1" dirty="0" smtClean="0">
                  <a:solidFill>
                    <a:schemeClr val="bg1"/>
                  </a:solidFill>
                </a:rPr>
                <a:t>HET HEILIGE HEILIGDOM</a:t>
              </a:r>
              <a:r>
                <a:rPr lang="nl-NL" sz="1200" b="1" dirty="0" smtClean="0">
                  <a:solidFill>
                    <a:schemeClr val="bg1"/>
                  </a:solidFill>
                </a:rPr>
                <a:t>  </a:t>
              </a:r>
              <a:r>
                <a:rPr lang="nl-NL" sz="1200" b="1" dirty="0" smtClean="0">
                  <a:solidFill>
                    <a:schemeClr val="bg1"/>
                  </a:solidFill>
                </a:rPr>
                <a:t>“</a:t>
              </a:r>
              <a:r>
                <a:rPr lang="nl-NL" sz="1200" b="1" dirty="0" smtClean="0">
                  <a:solidFill>
                    <a:schemeClr val="bg1"/>
                  </a:solidFill>
                </a:rPr>
                <a:t>Hemel” op  Aarde</a:t>
              </a:r>
              <a:endParaRPr lang="nl-NL" sz="1200" b="1" dirty="0">
                <a:solidFill>
                  <a:schemeClr val="bg1"/>
                </a:solidFill>
              </a:endParaRPr>
            </a:p>
          </p:txBody>
        </p:sp>
        <p:pic>
          <p:nvPicPr>
            <p:cNvPr id="43" name="Picture 2"/>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764740" y="648987"/>
              <a:ext cx="720919" cy="48384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37413" y="77624"/>
              <a:ext cx="1944216" cy="519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3"/>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r="11675" b="8542"/>
            <a:stretch/>
          </p:blipFill>
          <p:spPr bwMode="auto">
            <a:xfrm>
              <a:off x="299592" y="127618"/>
              <a:ext cx="1864233" cy="2527870"/>
            </a:xfrm>
            <a:prstGeom prst="rect">
              <a:avLst/>
            </a:prstGeom>
            <a:noFill/>
            <a:ln>
              <a:noFill/>
            </a:ln>
            <a:effectLst>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6" name="Tekstvak 45"/>
          <p:cNvSpPr txBox="1"/>
          <p:nvPr/>
        </p:nvSpPr>
        <p:spPr>
          <a:xfrm>
            <a:off x="2079265" y="1423212"/>
            <a:ext cx="2085655" cy="707886"/>
          </a:xfrm>
          <a:prstGeom prst="rect">
            <a:avLst/>
          </a:prstGeom>
          <a:noFill/>
          <a:effectLst>
            <a:outerShdw blurRad="25400" dist="25400" dir="5400000" algn="ctr" rotWithShape="0">
              <a:schemeClr val="tx1"/>
            </a:outerShdw>
          </a:effectLst>
        </p:spPr>
        <p:txBody>
          <a:bodyPr wrap="square" rtlCol="0">
            <a:spAutoFit/>
          </a:bodyPr>
          <a:lstStyle/>
          <a:p>
            <a:pPr algn="ctr"/>
            <a:r>
              <a:rPr lang="en-US" sz="2000" b="1" dirty="0" err="1" smtClean="0">
                <a:solidFill>
                  <a:srgbClr val="FCE7AA"/>
                </a:solidFill>
                <a:latin typeface="Batang" pitchFamily="18" charset="-127"/>
                <a:ea typeface="Batang" pitchFamily="18" charset="-127"/>
                <a:cs typeface="Times New Roman" pitchFamily="18" charset="0"/>
              </a:rPr>
              <a:t>Kopie</a:t>
            </a:r>
            <a:r>
              <a:rPr lang="en-US" sz="2000" b="1" dirty="0" smtClean="0">
                <a:solidFill>
                  <a:srgbClr val="FCE7AA"/>
                </a:solidFill>
                <a:latin typeface="Batang" pitchFamily="18" charset="-127"/>
                <a:ea typeface="Batang" pitchFamily="18" charset="-127"/>
                <a:cs typeface="Times New Roman" pitchFamily="18" charset="0"/>
              </a:rPr>
              <a:t> van</a:t>
            </a:r>
            <a:r>
              <a:rPr lang="en-US" sz="2000" b="1" dirty="0" smtClean="0">
                <a:solidFill>
                  <a:srgbClr val="FCE7AA"/>
                </a:solidFill>
                <a:latin typeface="Batang" pitchFamily="18" charset="-127"/>
                <a:ea typeface="Batang" pitchFamily="18" charset="-127"/>
                <a:cs typeface="Times New Roman" pitchFamily="18" charset="0"/>
              </a:rPr>
              <a:t> </a:t>
            </a:r>
            <a:endParaRPr lang="en-US" sz="2000" b="1" dirty="0" smtClean="0">
              <a:solidFill>
                <a:srgbClr val="FCE7AA"/>
              </a:solidFill>
              <a:latin typeface="Batang" pitchFamily="18" charset="-127"/>
              <a:ea typeface="Batang" pitchFamily="18" charset="-127"/>
              <a:cs typeface="Times New Roman" pitchFamily="18" charset="0"/>
            </a:endParaRPr>
          </a:p>
          <a:p>
            <a:pPr algn="ctr"/>
            <a:r>
              <a:rPr lang="en-US" sz="2000" b="1" dirty="0">
                <a:solidFill>
                  <a:srgbClr val="FCE7AA"/>
                </a:solidFill>
                <a:latin typeface="Batang" pitchFamily="18" charset="-127"/>
                <a:ea typeface="Batang" pitchFamily="18" charset="-127"/>
                <a:cs typeface="Times New Roman" pitchFamily="18" charset="0"/>
              </a:rPr>
              <a:t>h</a:t>
            </a:r>
            <a:r>
              <a:rPr lang="en-US" sz="2000" b="1" dirty="0" smtClean="0">
                <a:solidFill>
                  <a:srgbClr val="FCE7AA"/>
                </a:solidFill>
                <a:latin typeface="Batang" pitchFamily="18" charset="-127"/>
                <a:ea typeface="Batang" pitchFamily="18" charset="-127"/>
                <a:cs typeface="Times New Roman" pitchFamily="18" charset="0"/>
              </a:rPr>
              <a:t>et </a:t>
            </a:r>
            <a:r>
              <a:rPr lang="en-US" sz="2000" b="1" dirty="0" err="1" smtClean="0">
                <a:solidFill>
                  <a:srgbClr val="FCE7AA"/>
                </a:solidFill>
                <a:latin typeface="Batang" pitchFamily="18" charset="-127"/>
                <a:ea typeface="Batang" pitchFamily="18" charset="-127"/>
                <a:cs typeface="Times New Roman" pitchFamily="18" charset="0"/>
              </a:rPr>
              <a:t>Voorbeeld</a:t>
            </a:r>
            <a:endParaRPr lang="nl-NL" sz="2000" b="1" dirty="0">
              <a:solidFill>
                <a:srgbClr val="FCE7AA"/>
              </a:solidFill>
              <a:latin typeface="Batang" pitchFamily="18" charset="-127"/>
              <a:ea typeface="Batang" pitchFamily="18" charset="-127"/>
              <a:cs typeface="Times New Roman" pitchFamily="18" charset="0"/>
            </a:endParaRPr>
          </a:p>
        </p:txBody>
      </p:sp>
      <p:grpSp>
        <p:nvGrpSpPr>
          <p:cNvPr id="38" name="Groep 37"/>
          <p:cNvGrpSpPr/>
          <p:nvPr/>
        </p:nvGrpSpPr>
        <p:grpSpPr>
          <a:xfrm>
            <a:off x="5062405" y="1096781"/>
            <a:ext cx="2592075" cy="2389187"/>
            <a:chOff x="5062405" y="1096781"/>
            <a:chExt cx="2592075" cy="2389187"/>
          </a:xfrm>
        </p:grpSpPr>
        <p:pic>
          <p:nvPicPr>
            <p:cNvPr id="39"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90743" y="1096781"/>
              <a:ext cx="1963737" cy="2389187"/>
            </a:xfrm>
            <a:prstGeom prst="rect">
              <a:avLst/>
            </a:prstGeom>
            <a:noFill/>
            <a:ln>
              <a:noFill/>
            </a:ln>
            <a:effectLst>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Rechthoek 39"/>
            <p:cNvSpPr/>
            <p:nvPr/>
          </p:nvSpPr>
          <p:spPr>
            <a:xfrm>
              <a:off x="5062405" y="2610830"/>
              <a:ext cx="792012" cy="369332"/>
            </a:xfrm>
            <a:prstGeom prst="rect">
              <a:avLst/>
            </a:prstGeom>
          </p:spPr>
          <p:txBody>
            <a:bodyPr wrap="none">
              <a:spAutoFit/>
            </a:bodyPr>
            <a:lstStyle/>
            <a:p>
              <a:r>
                <a:rPr lang="nl-NL" dirty="0" smtClean="0"/>
                <a:t>Mozes</a:t>
              </a:r>
              <a:endParaRPr lang="nl-NL" dirty="0"/>
            </a:p>
          </p:txBody>
        </p:sp>
      </p:grpSp>
      <p:pic>
        <p:nvPicPr>
          <p:cNvPr id="47"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1280424">
            <a:off x="291543" y="2693916"/>
            <a:ext cx="1843995" cy="2975451"/>
          </a:xfrm>
          <a:prstGeom prst="rect">
            <a:avLst/>
          </a:prstGeom>
          <a:noFill/>
          <a:ln>
            <a:noFill/>
          </a:ln>
          <a:effectLst>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366024" y="2614931"/>
            <a:ext cx="1518349" cy="609398"/>
          </a:xfrm>
          <a:prstGeom prst="rect">
            <a:avLst/>
          </a:prstGeom>
          <a:noFill/>
          <a:ln>
            <a:noFill/>
          </a:ln>
          <a:effectLst>
            <a:glow rad="546100">
              <a:srgbClr val="8E0047">
                <a:alpha val="55000"/>
              </a:srgb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9" name="Groep 48"/>
          <p:cNvGrpSpPr/>
          <p:nvPr/>
        </p:nvGrpSpPr>
        <p:grpSpPr>
          <a:xfrm>
            <a:off x="196652" y="5006685"/>
            <a:ext cx="8784976" cy="1670195"/>
            <a:chOff x="196652" y="5006685"/>
            <a:chExt cx="8784976" cy="1670195"/>
          </a:xfrm>
        </p:grpSpPr>
        <p:sp>
          <p:nvSpPr>
            <p:cNvPr id="50" name="Rechthoek 49"/>
            <p:cNvSpPr/>
            <p:nvPr/>
          </p:nvSpPr>
          <p:spPr>
            <a:xfrm>
              <a:off x="196652" y="5841782"/>
              <a:ext cx="8784976" cy="732014"/>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pic>
          <p:nvPicPr>
            <p:cNvPr id="51" name="Picture 39"/>
            <p:cNvPicPr>
              <a:picLocks noChangeAspect="1" noChangeArrowheads="1"/>
            </p:cNvPicPr>
            <p:nvPr/>
          </p:nvPicPr>
          <p:blipFill>
            <a:blip r:embed="rId15"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07987" y="5582147"/>
              <a:ext cx="1072818" cy="1056563"/>
            </a:xfrm>
            <a:prstGeom prst="rect">
              <a:avLst/>
            </a:prstGeom>
            <a:noFill/>
            <a:ln>
              <a:noFill/>
            </a:ln>
            <a:effectLst>
              <a:glow rad="190500">
                <a:schemeClr val="bg1">
                  <a:alpha val="84000"/>
                </a:schemeClr>
              </a:glow>
              <a:outerShdw dist="381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 name="Tekstvak 51"/>
            <p:cNvSpPr txBox="1"/>
            <p:nvPr/>
          </p:nvSpPr>
          <p:spPr>
            <a:xfrm>
              <a:off x="2383627" y="6023123"/>
              <a:ext cx="2927212" cy="369332"/>
            </a:xfrm>
            <a:prstGeom prst="rect">
              <a:avLst/>
            </a:prstGeom>
            <a:noFill/>
            <a:effectLst>
              <a:outerShdw blurRad="25400" dist="25400" dir="5400000" algn="ctr" rotWithShape="0">
                <a:schemeClr val="tx1"/>
              </a:outerShdw>
            </a:effectLst>
          </p:spPr>
          <p:txBody>
            <a:bodyPr wrap="none" rtlCol="0">
              <a:spAutoFit/>
            </a:bodyPr>
            <a:lstStyle/>
            <a:p>
              <a:r>
                <a:rPr lang="nl-NL" b="1" dirty="0" smtClean="0">
                  <a:solidFill>
                    <a:schemeClr val="bg1"/>
                  </a:solidFill>
                </a:rPr>
                <a:t>Les </a:t>
              </a:r>
              <a:r>
                <a:rPr lang="nl-NL" b="1" dirty="0" smtClean="0">
                  <a:solidFill>
                    <a:schemeClr val="bg1"/>
                  </a:solidFill>
                </a:rPr>
                <a:t>2 </a:t>
              </a:r>
              <a:r>
                <a:rPr lang="nl-NL" b="1" dirty="0">
                  <a:solidFill>
                    <a:schemeClr val="bg1"/>
                  </a:solidFill>
                </a:rPr>
                <a:t>: </a:t>
              </a:r>
              <a:r>
                <a:rPr lang="nl-NL" b="1" dirty="0" smtClean="0">
                  <a:solidFill>
                    <a:schemeClr val="bg1"/>
                  </a:solidFill>
                </a:rPr>
                <a:t>Maan</a:t>
              </a:r>
              <a:r>
                <a:rPr lang="nl-NL" b="1" dirty="0" smtClean="0">
                  <a:solidFill>
                    <a:schemeClr val="bg1"/>
                  </a:solidFill>
                </a:rPr>
                <a:t>dag</a:t>
              </a:r>
              <a:r>
                <a:rPr lang="nl-NL" b="1" dirty="0" smtClean="0">
                  <a:solidFill>
                    <a:schemeClr val="bg1"/>
                  </a:solidFill>
                </a:rPr>
                <a:t> – 7 oktober </a:t>
              </a:r>
              <a:endParaRPr lang="nl-NL" b="1" dirty="0">
                <a:solidFill>
                  <a:schemeClr val="bg1"/>
                </a:solidFill>
              </a:endParaRPr>
            </a:p>
          </p:txBody>
        </p:sp>
        <p:grpSp>
          <p:nvGrpSpPr>
            <p:cNvPr id="53" name="Groep 52"/>
            <p:cNvGrpSpPr/>
            <p:nvPr/>
          </p:nvGrpSpPr>
          <p:grpSpPr>
            <a:xfrm>
              <a:off x="299592" y="5006685"/>
              <a:ext cx="2083743" cy="1670195"/>
              <a:chOff x="6865984" y="116048"/>
              <a:chExt cx="2083743" cy="1670195"/>
            </a:xfrm>
          </p:grpSpPr>
          <p:pic>
            <p:nvPicPr>
              <p:cNvPr id="54" name="Picture 6"/>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734701" y="116048"/>
                <a:ext cx="1215026" cy="1670195"/>
              </a:xfrm>
              <a:prstGeom prst="rect">
                <a:avLst/>
              </a:prstGeom>
              <a:noFill/>
              <a:ln>
                <a:noFill/>
              </a:ln>
              <a:effectLst>
                <a:outerShdw dist="35921" dir="2700000" algn="ctr" rotWithShape="0">
                  <a:schemeClr val="bg2"/>
                </a:outerShdw>
                <a:reflection blurRad="6350" stA="50000" endA="300" endPos="90000" dist="50800" dir="5400000" sy="-100000" algn="bl" rotWithShape="0"/>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 name="Picture 3"/>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865984" y="1028329"/>
                <a:ext cx="1476230" cy="642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2220977556"/>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0" name="Picture 5"/>
          <p:cNvPicPr>
            <a:picLocks noChangeAspect="1" noChangeArrowheads="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258818" y="859700"/>
            <a:ext cx="6885181" cy="513208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hthoek 23"/>
          <p:cNvSpPr/>
          <p:nvPr/>
        </p:nvSpPr>
        <p:spPr>
          <a:xfrm>
            <a:off x="196652" y="118251"/>
            <a:ext cx="3968268" cy="6575337"/>
          </a:xfrm>
          <a:prstGeom prst="rect">
            <a:avLst/>
          </a:prstGeom>
          <a:solidFill>
            <a:srgbClr val="000000">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Tekstvak 22"/>
          <p:cNvSpPr txBox="1"/>
          <p:nvPr/>
        </p:nvSpPr>
        <p:spPr>
          <a:xfrm>
            <a:off x="2079265" y="1423212"/>
            <a:ext cx="2085655" cy="707886"/>
          </a:xfrm>
          <a:prstGeom prst="rect">
            <a:avLst/>
          </a:prstGeom>
          <a:noFill/>
          <a:effectLst>
            <a:outerShdw blurRad="25400" dist="25400" dir="5400000" algn="ctr" rotWithShape="0">
              <a:schemeClr val="tx1"/>
            </a:outerShdw>
          </a:effectLst>
        </p:spPr>
        <p:txBody>
          <a:bodyPr wrap="square" rtlCol="0">
            <a:spAutoFit/>
          </a:bodyPr>
          <a:lstStyle/>
          <a:p>
            <a:pPr algn="ctr"/>
            <a:r>
              <a:rPr lang="en-US" sz="2000" b="1" dirty="0" smtClean="0">
                <a:solidFill>
                  <a:srgbClr val="FCE7AA"/>
                </a:solidFill>
                <a:latin typeface="Batang" pitchFamily="18" charset="-127"/>
                <a:ea typeface="Batang" pitchFamily="18" charset="-127"/>
                <a:cs typeface="Times New Roman" pitchFamily="18" charset="0"/>
              </a:rPr>
              <a:t>Jesus </a:t>
            </a:r>
            <a:r>
              <a:rPr lang="en-US" sz="2000" b="1" dirty="0" err="1" smtClean="0">
                <a:solidFill>
                  <a:srgbClr val="FCE7AA"/>
                </a:solidFill>
                <a:latin typeface="Batang" pitchFamily="18" charset="-127"/>
                <a:ea typeface="Batang" pitchFamily="18" charset="-127"/>
                <a:cs typeface="Times New Roman" pitchFamily="18" charset="0"/>
              </a:rPr>
              <a:t>als</a:t>
            </a:r>
            <a:endParaRPr lang="en-US" sz="2000" b="1" dirty="0" smtClean="0">
              <a:solidFill>
                <a:srgbClr val="FCE7AA"/>
              </a:solidFill>
              <a:latin typeface="Batang" pitchFamily="18" charset="-127"/>
              <a:ea typeface="Batang" pitchFamily="18" charset="-127"/>
              <a:cs typeface="Times New Roman" pitchFamily="18" charset="0"/>
            </a:endParaRPr>
          </a:p>
          <a:p>
            <a:pPr algn="ctr"/>
            <a:r>
              <a:rPr lang="en-US" sz="2000" b="1" dirty="0" smtClean="0">
                <a:solidFill>
                  <a:srgbClr val="FCE7AA"/>
                </a:solidFill>
                <a:latin typeface="Batang" pitchFamily="18" charset="-127"/>
                <a:ea typeface="Batang" pitchFamily="18" charset="-127"/>
                <a:cs typeface="Times New Roman" pitchFamily="18" charset="0"/>
              </a:rPr>
              <a:t> </a:t>
            </a:r>
            <a:r>
              <a:rPr lang="en-US" sz="2000" b="1" dirty="0" smtClean="0">
                <a:solidFill>
                  <a:srgbClr val="FCE7AA"/>
                </a:solidFill>
                <a:latin typeface="Batang" pitchFamily="18" charset="-127"/>
                <a:ea typeface="Batang" pitchFamily="18" charset="-127"/>
                <a:cs typeface="Times New Roman" pitchFamily="18" charset="0"/>
              </a:rPr>
              <a:t>Het </a:t>
            </a:r>
            <a:r>
              <a:rPr lang="en-US" sz="2000" b="1" dirty="0" err="1" smtClean="0">
                <a:solidFill>
                  <a:srgbClr val="FCE7AA"/>
                </a:solidFill>
                <a:latin typeface="Batang" pitchFamily="18" charset="-127"/>
                <a:ea typeface="Batang" pitchFamily="18" charset="-127"/>
                <a:cs typeface="Times New Roman" pitchFamily="18" charset="0"/>
              </a:rPr>
              <a:t>Heiligdom</a:t>
            </a:r>
            <a:endParaRPr lang="nl-NL" sz="2000" b="1" dirty="0">
              <a:solidFill>
                <a:srgbClr val="FCE7AA"/>
              </a:solidFill>
              <a:latin typeface="Batang" pitchFamily="18" charset="-127"/>
              <a:ea typeface="Batang" pitchFamily="18" charset="-127"/>
              <a:cs typeface="Times New Roman" pitchFamily="18" charset="0"/>
            </a:endParaRPr>
          </a:p>
        </p:txBody>
      </p:sp>
      <p:pic>
        <p:nvPicPr>
          <p:cNvPr id="3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296604" y="1279301"/>
            <a:ext cx="2717840" cy="3589859"/>
          </a:xfrm>
          <a:prstGeom prst="rect">
            <a:avLst/>
          </a:prstGeom>
          <a:noFill/>
          <a:ln>
            <a:noFill/>
          </a:ln>
          <a:effectLst>
            <a:outerShdw blurRad="184150" dist="241300" dir="11520000" sx="110000" sy="110000" algn="ctr">
              <a:srgbClr val="000000">
                <a:alpha val="18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hoek 1"/>
          <p:cNvSpPr/>
          <p:nvPr/>
        </p:nvSpPr>
        <p:spPr>
          <a:xfrm>
            <a:off x="4217151" y="4357511"/>
            <a:ext cx="4702524" cy="1569660"/>
          </a:xfrm>
          <a:prstGeom prst="rect">
            <a:avLst/>
          </a:prstGeom>
          <a:effectLst>
            <a:outerShdw blurRad="50800" dist="50800" dir="5400000" algn="ctr" rotWithShape="0">
              <a:schemeClr val="bg1"/>
            </a:outerShdw>
          </a:effectLst>
        </p:spPr>
        <p:txBody>
          <a:bodyPr wrap="square">
            <a:spAutoFit/>
          </a:bodyPr>
          <a:lstStyle/>
          <a:p>
            <a:pPr algn="ctr"/>
            <a:r>
              <a:rPr lang="en-US" sz="2400" b="1" dirty="0" err="1" smtClean="0"/>
              <a:t>Waarom</a:t>
            </a:r>
            <a:r>
              <a:rPr lang="en-US" sz="2400" b="1" dirty="0" smtClean="0"/>
              <a:t> </a:t>
            </a:r>
            <a:r>
              <a:rPr lang="en-US" sz="2400" b="1" dirty="0" err="1" smtClean="0"/>
              <a:t>wordt</a:t>
            </a:r>
            <a:r>
              <a:rPr lang="en-US" sz="2400" b="1" dirty="0" smtClean="0"/>
              <a:t> de </a:t>
            </a:r>
            <a:r>
              <a:rPr lang="en-US" sz="2400" b="1" dirty="0" err="1" smtClean="0"/>
              <a:t>vergelijking</a:t>
            </a:r>
            <a:r>
              <a:rPr lang="en-US" sz="2400" b="1" dirty="0" smtClean="0"/>
              <a:t> </a:t>
            </a:r>
            <a:r>
              <a:rPr lang="en-US" sz="2400" b="1" dirty="0" err="1" smtClean="0"/>
              <a:t>gemaakt</a:t>
            </a:r>
            <a:r>
              <a:rPr lang="en-US" sz="2400" b="1" dirty="0" smtClean="0"/>
              <a:t> met </a:t>
            </a:r>
            <a:r>
              <a:rPr lang="en-US" sz="2400" b="1" dirty="0" err="1" smtClean="0"/>
              <a:t>Jezus</a:t>
            </a:r>
            <a:r>
              <a:rPr lang="en-US" sz="2400" b="1" dirty="0" smtClean="0"/>
              <a:t> </a:t>
            </a:r>
            <a:r>
              <a:rPr lang="en-US" sz="2400" b="1" dirty="0" err="1" smtClean="0"/>
              <a:t>lichaam</a:t>
            </a:r>
            <a:r>
              <a:rPr lang="en-US" sz="2400" b="1" dirty="0" smtClean="0"/>
              <a:t> en de </a:t>
            </a:r>
            <a:r>
              <a:rPr lang="en-US" sz="2400" b="1" dirty="0" err="1" smtClean="0"/>
              <a:t>tempel</a:t>
            </a:r>
            <a:r>
              <a:rPr lang="en-US" sz="2400" b="1" dirty="0" smtClean="0"/>
              <a:t> ? </a:t>
            </a:r>
            <a:endParaRPr lang="en-US" sz="2400" b="1" dirty="0" smtClean="0"/>
          </a:p>
          <a:p>
            <a:pPr algn="ctr"/>
            <a:r>
              <a:rPr lang="en-US" sz="2400" b="1" dirty="0" err="1" smtClean="0"/>
              <a:t>Zie</a:t>
            </a:r>
            <a:r>
              <a:rPr lang="en-US" sz="2400" b="1" dirty="0" smtClean="0"/>
              <a:t> </a:t>
            </a:r>
            <a:r>
              <a:rPr lang="en-US" sz="2400" b="1" dirty="0" err="1" smtClean="0"/>
              <a:t>ook</a:t>
            </a:r>
            <a:r>
              <a:rPr lang="en-US" sz="2400" b="1" dirty="0" smtClean="0"/>
              <a:t> :</a:t>
            </a:r>
            <a:r>
              <a:rPr lang="en-US" sz="2400" b="1" dirty="0" smtClean="0"/>
              <a:t> </a:t>
            </a:r>
            <a:r>
              <a:rPr lang="en-US" sz="2400" b="1" dirty="0" err="1" smtClean="0"/>
              <a:t>Joh</a:t>
            </a:r>
            <a:r>
              <a:rPr lang="en-US" sz="2400" b="1" dirty="0" smtClean="0"/>
              <a:t>. </a:t>
            </a:r>
            <a:r>
              <a:rPr lang="en-US" sz="2400" b="1" dirty="0"/>
              <a:t>1:14.</a:t>
            </a:r>
            <a:endParaRPr lang="nl-NL" sz="2400" dirty="0"/>
          </a:p>
        </p:txBody>
      </p:sp>
      <p:grpSp>
        <p:nvGrpSpPr>
          <p:cNvPr id="26" name="Groep 25"/>
          <p:cNvGrpSpPr/>
          <p:nvPr/>
        </p:nvGrpSpPr>
        <p:grpSpPr>
          <a:xfrm>
            <a:off x="196653" y="77624"/>
            <a:ext cx="8784976" cy="2577864"/>
            <a:chOff x="196653" y="77624"/>
            <a:chExt cx="8784976" cy="2577864"/>
          </a:xfrm>
        </p:grpSpPr>
        <p:sp>
          <p:nvSpPr>
            <p:cNvPr id="35" name="Rechthoek 34"/>
            <p:cNvSpPr/>
            <p:nvPr/>
          </p:nvSpPr>
          <p:spPr>
            <a:xfrm>
              <a:off x="196653" y="118251"/>
              <a:ext cx="8784976" cy="384266"/>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sp>
          <p:nvSpPr>
            <p:cNvPr id="36" name="Rechthoek 35"/>
            <p:cNvSpPr/>
            <p:nvPr/>
          </p:nvSpPr>
          <p:spPr>
            <a:xfrm>
              <a:off x="346413" y="502517"/>
              <a:ext cx="8521030" cy="776785"/>
            </a:xfrm>
            <a:prstGeom prst="rect">
              <a:avLst/>
            </a:prstGeom>
            <a:solidFill>
              <a:srgbClr val="000000">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Tekstvak 36"/>
            <p:cNvSpPr txBox="1"/>
            <p:nvPr/>
          </p:nvSpPr>
          <p:spPr>
            <a:xfrm>
              <a:off x="2135998" y="568892"/>
              <a:ext cx="6731445" cy="584775"/>
            </a:xfrm>
            <a:prstGeom prst="rect">
              <a:avLst/>
            </a:prstGeom>
            <a:noFill/>
            <a:effectLst>
              <a:outerShdw blurRad="50800" dist="50800" dir="5400000" algn="ctr" rotWithShape="0">
                <a:schemeClr val="tx1"/>
              </a:outerShdw>
            </a:effectLst>
          </p:spPr>
          <p:txBody>
            <a:bodyPr wrap="square" rtlCol="0">
              <a:spAutoFit/>
            </a:bodyPr>
            <a:lstStyle/>
            <a:p>
              <a:pPr algn="ctr"/>
              <a:r>
                <a:rPr lang="nl-NL" sz="3200" b="1" dirty="0" smtClean="0">
                  <a:solidFill>
                    <a:srgbClr val="FCE7AA"/>
                  </a:solidFill>
                  <a:latin typeface="Batang" pitchFamily="18" charset="-127"/>
                  <a:ea typeface="Batang" pitchFamily="18" charset="-127"/>
                  <a:cs typeface="Times New Roman" pitchFamily="18" charset="0"/>
                </a:rPr>
                <a:t>“</a:t>
              </a:r>
              <a:r>
                <a:rPr lang="nl-NL" sz="3200" b="1" dirty="0" err="1" smtClean="0">
                  <a:solidFill>
                    <a:srgbClr val="FCE7AA"/>
                  </a:solidFill>
                  <a:latin typeface="Batang" pitchFamily="18" charset="-127"/>
                  <a:ea typeface="Batang" pitchFamily="18" charset="-127"/>
                  <a:cs typeface="Times New Roman" pitchFamily="18" charset="0"/>
                </a:rPr>
                <a:t>Hemel”op</a:t>
              </a:r>
              <a:r>
                <a:rPr lang="nl-NL" sz="3200" b="1" dirty="0" smtClean="0">
                  <a:solidFill>
                    <a:srgbClr val="FCE7AA"/>
                  </a:solidFill>
                  <a:latin typeface="Batang" pitchFamily="18" charset="-127"/>
                  <a:ea typeface="Batang" pitchFamily="18" charset="-127"/>
                  <a:cs typeface="Times New Roman" pitchFamily="18" charset="0"/>
                </a:rPr>
                <a:t> Aarde</a:t>
              </a:r>
              <a:endParaRPr lang="nl-NL" sz="3200" b="1" dirty="0">
                <a:solidFill>
                  <a:srgbClr val="FCE7AA"/>
                </a:solidFill>
                <a:latin typeface="Batang" pitchFamily="18" charset="-127"/>
                <a:ea typeface="Batang" pitchFamily="18" charset="-127"/>
                <a:cs typeface="Times New Roman" pitchFamily="18" charset="0"/>
              </a:endParaRPr>
            </a:p>
          </p:txBody>
        </p:sp>
        <p:sp>
          <p:nvSpPr>
            <p:cNvPr id="38" name="Tekstvak 37"/>
            <p:cNvSpPr txBox="1"/>
            <p:nvPr/>
          </p:nvSpPr>
          <p:spPr>
            <a:xfrm>
              <a:off x="2383627" y="180582"/>
              <a:ext cx="3031343" cy="276999"/>
            </a:xfrm>
            <a:prstGeom prst="rect">
              <a:avLst/>
            </a:prstGeom>
            <a:noFill/>
            <a:effectLst>
              <a:outerShdw blurRad="25400" dist="25400" dir="5400000" algn="ctr" rotWithShape="0">
                <a:schemeClr val="tx1"/>
              </a:outerShdw>
            </a:effectLst>
          </p:spPr>
          <p:txBody>
            <a:bodyPr wrap="none" rtlCol="0">
              <a:spAutoFit/>
            </a:bodyPr>
            <a:lstStyle/>
            <a:p>
              <a:r>
                <a:rPr lang="nl-NL" sz="1200" b="1" dirty="0" smtClean="0">
                  <a:solidFill>
                    <a:schemeClr val="bg1"/>
                  </a:solidFill>
                </a:rPr>
                <a:t>HET HEILIGE HEILIGDOM</a:t>
              </a:r>
              <a:r>
                <a:rPr lang="nl-NL" sz="1200" b="1" dirty="0" smtClean="0">
                  <a:solidFill>
                    <a:schemeClr val="bg1"/>
                  </a:solidFill>
                </a:rPr>
                <a:t>  </a:t>
              </a:r>
              <a:r>
                <a:rPr lang="nl-NL" sz="1200" b="1" dirty="0" smtClean="0">
                  <a:solidFill>
                    <a:schemeClr val="bg1"/>
                  </a:solidFill>
                </a:rPr>
                <a:t>“</a:t>
              </a:r>
              <a:r>
                <a:rPr lang="nl-NL" sz="1200" b="1" dirty="0" smtClean="0">
                  <a:solidFill>
                    <a:schemeClr val="bg1"/>
                  </a:solidFill>
                </a:rPr>
                <a:t>Hemel” op  Aarde</a:t>
              </a:r>
              <a:endParaRPr lang="nl-NL" sz="1200" b="1" dirty="0">
                <a:solidFill>
                  <a:schemeClr val="bg1"/>
                </a:solidFill>
              </a:endParaRPr>
            </a:p>
          </p:txBody>
        </p:sp>
        <p:pic>
          <p:nvPicPr>
            <p:cNvPr id="39" name="Picture 2"/>
            <p:cNvPicPr>
              <a:picLocks noChangeAspect="1" noChangeArrowheads="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764740" y="648987"/>
              <a:ext cx="720919" cy="48384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37413" y="77624"/>
              <a:ext cx="1944216" cy="519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11675" b="8542"/>
            <a:stretch/>
          </p:blipFill>
          <p:spPr bwMode="auto">
            <a:xfrm>
              <a:off x="299592" y="127618"/>
              <a:ext cx="1864233" cy="2527870"/>
            </a:xfrm>
            <a:prstGeom prst="rect">
              <a:avLst/>
            </a:prstGeom>
            <a:noFill/>
            <a:ln>
              <a:noFill/>
            </a:ln>
            <a:effectLst>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42"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366024" y="2614931"/>
            <a:ext cx="1518349" cy="609398"/>
          </a:xfrm>
          <a:prstGeom prst="rect">
            <a:avLst/>
          </a:prstGeom>
          <a:noFill/>
          <a:ln>
            <a:noFill/>
          </a:ln>
          <a:effectLst>
            <a:glow rad="546100">
              <a:srgbClr val="8E0047">
                <a:alpha val="55000"/>
              </a:srgb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11" cstate="print">
            <a:extLst>
              <a:ext uri="{BEBA8EAE-BF5A-486C-A8C5-ECC9F3942E4B}">
                <a14:imgProps xmlns:a14="http://schemas.microsoft.com/office/drawing/2010/main">
                  <a14:imgLayer r:embed="rId12">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988830" y="3173613"/>
            <a:ext cx="2007106" cy="2258881"/>
          </a:xfrm>
          <a:prstGeom prst="rect">
            <a:avLst/>
          </a:prstGeom>
          <a:noFill/>
          <a:ln>
            <a:noFill/>
          </a:ln>
          <a:effectLst>
            <a:glow rad="228600">
              <a:srgbClr val="820041">
                <a:alpha val="40000"/>
              </a:srgb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1280424">
            <a:off x="291543" y="2693916"/>
            <a:ext cx="1843995" cy="2975451"/>
          </a:xfrm>
          <a:prstGeom prst="rect">
            <a:avLst/>
          </a:prstGeom>
          <a:noFill/>
          <a:ln>
            <a:noFill/>
          </a:ln>
          <a:effectLst>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4" name="Groep 43"/>
          <p:cNvGrpSpPr/>
          <p:nvPr/>
        </p:nvGrpSpPr>
        <p:grpSpPr>
          <a:xfrm>
            <a:off x="196652" y="5006685"/>
            <a:ext cx="8784976" cy="1670195"/>
            <a:chOff x="196652" y="5006685"/>
            <a:chExt cx="8784976" cy="1670195"/>
          </a:xfrm>
        </p:grpSpPr>
        <p:sp>
          <p:nvSpPr>
            <p:cNvPr id="45" name="Rechthoek 44"/>
            <p:cNvSpPr/>
            <p:nvPr/>
          </p:nvSpPr>
          <p:spPr>
            <a:xfrm>
              <a:off x="196652" y="5841782"/>
              <a:ext cx="8784976" cy="732014"/>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pic>
          <p:nvPicPr>
            <p:cNvPr id="46" name="Picture 39"/>
            <p:cNvPicPr>
              <a:picLocks noChangeAspect="1" noChangeArrowheads="1"/>
            </p:cNvPicPr>
            <p:nvPr/>
          </p:nvPicPr>
          <p:blipFill>
            <a:blip r:embed="rId14"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07987" y="5582147"/>
              <a:ext cx="1072818" cy="1056563"/>
            </a:xfrm>
            <a:prstGeom prst="rect">
              <a:avLst/>
            </a:prstGeom>
            <a:noFill/>
            <a:ln>
              <a:noFill/>
            </a:ln>
            <a:effectLst>
              <a:glow rad="190500">
                <a:schemeClr val="bg1">
                  <a:alpha val="84000"/>
                </a:schemeClr>
              </a:glow>
              <a:outerShdw dist="381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Tekstvak 46"/>
            <p:cNvSpPr txBox="1"/>
            <p:nvPr/>
          </p:nvSpPr>
          <p:spPr>
            <a:xfrm>
              <a:off x="2383627" y="6023123"/>
              <a:ext cx="2790957" cy="369332"/>
            </a:xfrm>
            <a:prstGeom prst="rect">
              <a:avLst/>
            </a:prstGeom>
            <a:noFill/>
            <a:effectLst>
              <a:outerShdw blurRad="25400" dist="25400" dir="5400000" algn="ctr" rotWithShape="0">
                <a:schemeClr val="tx1"/>
              </a:outerShdw>
            </a:effectLst>
          </p:spPr>
          <p:txBody>
            <a:bodyPr wrap="none" rtlCol="0">
              <a:spAutoFit/>
            </a:bodyPr>
            <a:lstStyle/>
            <a:p>
              <a:r>
                <a:rPr lang="nl-NL" b="1" dirty="0" smtClean="0">
                  <a:solidFill>
                    <a:schemeClr val="bg1"/>
                  </a:solidFill>
                </a:rPr>
                <a:t>Les </a:t>
              </a:r>
              <a:r>
                <a:rPr lang="nl-NL" b="1" dirty="0" smtClean="0">
                  <a:solidFill>
                    <a:schemeClr val="bg1"/>
                  </a:solidFill>
                </a:rPr>
                <a:t>2 </a:t>
              </a:r>
              <a:r>
                <a:rPr lang="nl-NL" b="1" dirty="0">
                  <a:solidFill>
                    <a:schemeClr val="bg1"/>
                  </a:solidFill>
                </a:rPr>
                <a:t>: </a:t>
              </a:r>
              <a:r>
                <a:rPr lang="nl-NL" b="1" dirty="0" smtClean="0">
                  <a:solidFill>
                    <a:schemeClr val="bg1"/>
                  </a:solidFill>
                </a:rPr>
                <a:t>Dinsdag</a:t>
              </a:r>
              <a:r>
                <a:rPr lang="nl-NL" b="1" dirty="0" smtClean="0">
                  <a:solidFill>
                    <a:schemeClr val="bg1"/>
                  </a:solidFill>
                </a:rPr>
                <a:t> – 8 oktober </a:t>
              </a:r>
              <a:endParaRPr lang="nl-NL" b="1" dirty="0">
                <a:solidFill>
                  <a:schemeClr val="bg1"/>
                </a:solidFill>
              </a:endParaRPr>
            </a:p>
          </p:txBody>
        </p:sp>
        <p:grpSp>
          <p:nvGrpSpPr>
            <p:cNvPr id="48" name="Groep 47"/>
            <p:cNvGrpSpPr/>
            <p:nvPr/>
          </p:nvGrpSpPr>
          <p:grpSpPr>
            <a:xfrm>
              <a:off x="299592" y="5006685"/>
              <a:ext cx="2083743" cy="1670195"/>
              <a:chOff x="6865984" y="116048"/>
              <a:chExt cx="2083743" cy="1670195"/>
            </a:xfrm>
          </p:grpSpPr>
          <p:pic>
            <p:nvPicPr>
              <p:cNvPr id="49" name="Picture 6"/>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734701" y="116048"/>
                <a:ext cx="1215026" cy="1670195"/>
              </a:xfrm>
              <a:prstGeom prst="rect">
                <a:avLst/>
              </a:prstGeom>
              <a:noFill/>
              <a:ln>
                <a:noFill/>
              </a:ln>
              <a:effectLst>
                <a:outerShdw dist="35921" dir="2700000" algn="ctr" rotWithShape="0">
                  <a:schemeClr val="bg2"/>
                </a:outerShdw>
                <a:reflection blurRad="6350" stA="50000" endA="300" endPos="90000" dist="50800" dir="5400000" sy="-100000" algn="bl" rotWithShape="0"/>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 name="Picture 3"/>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865984" y="1028329"/>
                <a:ext cx="1476230" cy="642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3278389608"/>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0" name="Picture 5"/>
          <p:cNvPicPr>
            <a:picLocks noChangeAspect="1" noChangeArrowheads="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258818" y="859700"/>
            <a:ext cx="6885181" cy="513208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hthoek 23"/>
          <p:cNvSpPr/>
          <p:nvPr/>
        </p:nvSpPr>
        <p:spPr>
          <a:xfrm>
            <a:off x="196652" y="118251"/>
            <a:ext cx="3968268" cy="6575337"/>
          </a:xfrm>
          <a:prstGeom prst="rect">
            <a:avLst/>
          </a:prstGeom>
          <a:solidFill>
            <a:srgbClr val="000000">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Tekstvak 22"/>
          <p:cNvSpPr txBox="1"/>
          <p:nvPr/>
        </p:nvSpPr>
        <p:spPr>
          <a:xfrm>
            <a:off x="2079265" y="1423212"/>
            <a:ext cx="2085655" cy="707886"/>
          </a:xfrm>
          <a:prstGeom prst="rect">
            <a:avLst/>
          </a:prstGeom>
          <a:noFill/>
          <a:effectLst>
            <a:outerShdw blurRad="25400" dist="25400" dir="5400000" algn="ctr" rotWithShape="0">
              <a:schemeClr val="tx1"/>
            </a:outerShdw>
          </a:effectLst>
        </p:spPr>
        <p:txBody>
          <a:bodyPr wrap="square" rtlCol="0">
            <a:spAutoFit/>
          </a:bodyPr>
          <a:lstStyle/>
          <a:p>
            <a:pPr algn="ctr"/>
            <a:r>
              <a:rPr lang="en-US" sz="2000" b="1" dirty="0" smtClean="0">
                <a:solidFill>
                  <a:srgbClr val="FCE7AA"/>
                </a:solidFill>
                <a:latin typeface="Batang" pitchFamily="18" charset="-127"/>
                <a:ea typeface="Batang" pitchFamily="18" charset="-127"/>
                <a:cs typeface="Times New Roman" pitchFamily="18" charset="0"/>
              </a:rPr>
              <a:t>De</a:t>
            </a:r>
            <a:r>
              <a:rPr lang="en-US" sz="2000" b="1" dirty="0" smtClean="0">
                <a:solidFill>
                  <a:srgbClr val="FCE7AA"/>
                </a:solidFill>
                <a:latin typeface="Batang" pitchFamily="18" charset="-127"/>
                <a:ea typeface="Batang" pitchFamily="18" charset="-127"/>
                <a:cs typeface="Times New Roman" pitchFamily="18" charset="0"/>
              </a:rPr>
              <a:t> </a:t>
            </a:r>
            <a:r>
              <a:rPr lang="en-US" sz="2000" b="1" dirty="0" err="1" smtClean="0">
                <a:solidFill>
                  <a:srgbClr val="FCE7AA"/>
                </a:solidFill>
                <a:latin typeface="Batang" pitchFamily="18" charset="-127"/>
                <a:ea typeface="Batang" pitchFamily="18" charset="-127"/>
                <a:cs typeface="Times New Roman" pitchFamily="18" charset="0"/>
              </a:rPr>
              <a:t>Kerk</a:t>
            </a:r>
            <a:r>
              <a:rPr lang="en-US" sz="2000" b="1" dirty="0" smtClean="0">
                <a:solidFill>
                  <a:srgbClr val="FCE7AA"/>
                </a:solidFill>
                <a:latin typeface="Batang" pitchFamily="18" charset="-127"/>
                <a:ea typeface="Batang" pitchFamily="18" charset="-127"/>
                <a:cs typeface="Times New Roman" pitchFamily="18" charset="0"/>
              </a:rPr>
              <a:t> </a:t>
            </a:r>
            <a:r>
              <a:rPr lang="en-US" sz="2000" b="1" dirty="0" err="1" smtClean="0">
                <a:solidFill>
                  <a:srgbClr val="FCE7AA"/>
                </a:solidFill>
                <a:latin typeface="Batang" pitchFamily="18" charset="-127"/>
                <a:ea typeface="Batang" pitchFamily="18" charset="-127"/>
                <a:cs typeface="Times New Roman" pitchFamily="18" charset="0"/>
              </a:rPr>
              <a:t>als</a:t>
            </a:r>
            <a:r>
              <a:rPr lang="en-US" sz="2000" b="1" dirty="0" smtClean="0">
                <a:solidFill>
                  <a:srgbClr val="FCE7AA"/>
                </a:solidFill>
                <a:latin typeface="Batang" pitchFamily="18" charset="-127"/>
                <a:ea typeface="Batang" pitchFamily="18" charset="-127"/>
                <a:cs typeface="Times New Roman" pitchFamily="18" charset="0"/>
              </a:rPr>
              <a:t> </a:t>
            </a:r>
          </a:p>
          <a:p>
            <a:pPr algn="ctr"/>
            <a:r>
              <a:rPr lang="en-US" sz="2000" b="1" dirty="0" smtClean="0">
                <a:solidFill>
                  <a:srgbClr val="FCE7AA"/>
                </a:solidFill>
                <a:latin typeface="Batang" pitchFamily="18" charset="-127"/>
                <a:ea typeface="Batang" pitchFamily="18" charset="-127"/>
                <a:cs typeface="Times New Roman" pitchFamily="18" charset="0"/>
              </a:rPr>
              <a:t>Het </a:t>
            </a:r>
            <a:r>
              <a:rPr lang="en-US" sz="2000" b="1" dirty="0" err="1" smtClean="0">
                <a:solidFill>
                  <a:srgbClr val="FCE7AA"/>
                </a:solidFill>
                <a:latin typeface="Batang" pitchFamily="18" charset="-127"/>
                <a:ea typeface="Batang" pitchFamily="18" charset="-127"/>
                <a:cs typeface="Times New Roman" pitchFamily="18" charset="0"/>
              </a:rPr>
              <a:t>Heiligdom</a:t>
            </a:r>
            <a:endParaRPr lang="nl-NL" sz="2000" b="1" dirty="0">
              <a:solidFill>
                <a:srgbClr val="FCE7AA"/>
              </a:solidFill>
              <a:latin typeface="Batang" pitchFamily="18" charset="-127"/>
              <a:ea typeface="Batang" pitchFamily="18" charset="-127"/>
              <a:cs typeface="Times New Roman" pitchFamily="18" charset="0"/>
            </a:endParaRPr>
          </a:p>
        </p:txBody>
      </p:sp>
      <p:sp>
        <p:nvSpPr>
          <p:cNvPr id="2" name="Rechthoek 1"/>
          <p:cNvSpPr/>
          <p:nvPr/>
        </p:nvSpPr>
        <p:spPr>
          <a:xfrm>
            <a:off x="4258409" y="3683456"/>
            <a:ext cx="4702524" cy="2308324"/>
          </a:xfrm>
          <a:prstGeom prst="rect">
            <a:avLst/>
          </a:prstGeom>
          <a:effectLst>
            <a:outerShdw blurRad="50800" dist="88900" dir="5400000" algn="ctr" rotWithShape="0">
              <a:schemeClr val="bg1"/>
            </a:outerShdw>
          </a:effectLst>
        </p:spPr>
        <p:txBody>
          <a:bodyPr wrap="square">
            <a:spAutoFit/>
          </a:bodyPr>
          <a:lstStyle/>
          <a:p>
            <a:pPr algn="ctr"/>
            <a:r>
              <a:rPr lang="nl-NL" sz="2400" b="1" dirty="0" smtClean="0"/>
              <a:t>Na </a:t>
            </a:r>
            <a:r>
              <a:rPr lang="nl-NL" sz="2400" b="1" dirty="0"/>
              <a:t>Christus hemelvaart en zijn indiensttreding als hogepriester </a:t>
            </a:r>
            <a:endParaRPr lang="nl-NL" sz="2400" b="1" dirty="0" smtClean="0"/>
          </a:p>
          <a:p>
            <a:pPr algn="ctr"/>
            <a:r>
              <a:rPr lang="nl-NL" sz="2400" b="1" dirty="0" smtClean="0"/>
              <a:t>in </a:t>
            </a:r>
            <a:r>
              <a:rPr lang="nl-NL" sz="2400" b="1" dirty="0"/>
              <a:t>het Hemels Heiligdom, had de tempel op aarde geen functie meer. </a:t>
            </a:r>
          </a:p>
          <a:p>
            <a:pPr algn="ctr"/>
            <a:r>
              <a:rPr lang="nl-NL" sz="2400" b="1" dirty="0"/>
              <a:t>(zie Math. 27:50, 51)</a:t>
            </a:r>
          </a:p>
          <a:p>
            <a:pPr algn="ctr"/>
            <a:endParaRPr lang="nl-NL" sz="2400" dirty="0"/>
          </a:p>
        </p:txBody>
      </p:sp>
      <p:pic>
        <p:nvPicPr>
          <p:cNvPr id="15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31253" y="3231502"/>
            <a:ext cx="1199162" cy="1136048"/>
          </a:xfrm>
          <a:prstGeom prst="rect">
            <a:avLst/>
          </a:prstGeom>
          <a:noFill/>
          <a:ln>
            <a:noFill/>
          </a:ln>
          <a:effectLst>
            <a:glow rad="228600">
              <a:srgbClr val="820041">
                <a:alpha val="40000"/>
              </a:srgb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8773" y="3231502"/>
            <a:ext cx="1879456" cy="1968445"/>
          </a:xfrm>
          <a:prstGeom prst="rect">
            <a:avLst/>
          </a:prstGeom>
          <a:noFill/>
          <a:ln>
            <a:noFill/>
          </a:ln>
          <a:effectLst>
            <a:glow rad="228600">
              <a:srgbClr val="820041">
                <a:alpha val="40000"/>
              </a:srgb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66024" y="2614931"/>
            <a:ext cx="1518349" cy="609398"/>
          </a:xfrm>
          <a:prstGeom prst="rect">
            <a:avLst/>
          </a:prstGeom>
          <a:noFill/>
          <a:ln>
            <a:noFill/>
          </a:ln>
          <a:effectLst>
            <a:glow rad="546100">
              <a:srgbClr val="8E0047">
                <a:alpha val="55000"/>
              </a:srgb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0" name="Groep 29"/>
          <p:cNvGrpSpPr/>
          <p:nvPr/>
        </p:nvGrpSpPr>
        <p:grpSpPr>
          <a:xfrm>
            <a:off x="196653" y="77624"/>
            <a:ext cx="8784976" cy="2577864"/>
            <a:chOff x="196653" y="77624"/>
            <a:chExt cx="8784976" cy="2577864"/>
          </a:xfrm>
        </p:grpSpPr>
        <p:sp>
          <p:nvSpPr>
            <p:cNvPr id="35" name="Rechthoek 34"/>
            <p:cNvSpPr/>
            <p:nvPr/>
          </p:nvSpPr>
          <p:spPr>
            <a:xfrm>
              <a:off x="196653" y="118251"/>
              <a:ext cx="8784976" cy="384266"/>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sp>
          <p:nvSpPr>
            <p:cNvPr id="36" name="Rechthoek 35"/>
            <p:cNvSpPr/>
            <p:nvPr/>
          </p:nvSpPr>
          <p:spPr>
            <a:xfrm>
              <a:off x="346413" y="502517"/>
              <a:ext cx="8521030" cy="776785"/>
            </a:xfrm>
            <a:prstGeom prst="rect">
              <a:avLst/>
            </a:prstGeom>
            <a:solidFill>
              <a:srgbClr val="000000">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Tekstvak 36"/>
            <p:cNvSpPr txBox="1"/>
            <p:nvPr/>
          </p:nvSpPr>
          <p:spPr>
            <a:xfrm>
              <a:off x="2135998" y="568892"/>
              <a:ext cx="6731445" cy="584775"/>
            </a:xfrm>
            <a:prstGeom prst="rect">
              <a:avLst/>
            </a:prstGeom>
            <a:noFill/>
            <a:effectLst>
              <a:outerShdw blurRad="50800" dist="50800" dir="5400000" algn="ctr" rotWithShape="0">
                <a:schemeClr val="tx1"/>
              </a:outerShdw>
            </a:effectLst>
          </p:spPr>
          <p:txBody>
            <a:bodyPr wrap="square" rtlCol="0">
              <a:spAutoFit/>
            </a:bodyPr>
            <a:lstStyle/>
            <a:p>
              <a:pPr algn="ctr"/>
              <a:r>
                <a:rPr lang="nl-NL" sz="3200" b="1" dirty="0" smtClean="0">
                  <a:solidFill>
                    <a:srgbClr val="FCE7AA"/>
                  </a:solidFill>
                  <a:latin typeface="Batang" pitchFamily="18" charset="-127"/>
                  <a:ea typeface="Batang" pitchFamily="18" charset="-127"/>
                  <a:cs typeface="Times New Roman" pitchFamily="18" charset="0"/>
                </a:rPr>
                <a:t>“</a:t>
              </a:r>
              <a:r>
                <a:rPr lang="nl-NL" sz="3200" b="1" dirty="0" err="1" smtClean="0">
                  <a:solidFill>
                    <a:srgbClr val="FCE7AA"/>
                  </a:solidFill>
                  <a:latin typeface="Batang" pitchFamily="18" charset="-127"/>
                  <a:ea typeface="Batang" pitchFamily="18" charset="-127"/>
                  <a:cs typeface="Times New Roman" pitchFamily="18" charset="0"/>
                </a:rPr>
                <a:t>Hemel”op</a:t>
              </a:r>
              <a:r>
                <a:rPr lang="nl-NL" sz="3200" b="1" dirty="0" smtClean="0">
                  <a:solidFill>
                    <a:srgbClr val="FCE7AA"/>
                  </a:solidFill>
                  <a:latin typeface="Batang" pitchFamily="18" charset="-127"/>
                  <a:ea typeface="Batang" pitchFamily="18" charset="-127"/>
                  <a:cs typeface="Times New Roman" pitchFamily="18" charset="0"/>
                </a:rPr>
                <a:t> Aarde</a:t>
              </a:r>
              <a:endParaRPr lang="nl-NL" sz="3200" b="1" dirty="0">
                <a:solidFill>
                  <a:srgbClr val="FCE7AA"/>
                </a:solidFill>
                <a:latin typeface="Batang" pitchFamily="18" charset="-127"/>
                <a:ea typeface="Batang" pitchFamily="18" charset="-127"/>
                <a:cs typeface="Times New Roman" pitchFamily="18" charset="0"/>
              </a:endParaRPr>
            </a:p>
          </p:txBody>
        </p:sp>
        <p:sp>
          <p:nvSpPr>
            <p:cNvPr id="38" name="Tekstvak 37"/>
            <p:cNvSpPr txBox="1"/>
            <p:nvPr/>
          </p:nvSpPr>
          <p:spPr>
            <a:xfrm>
              <a:off x="2383627" y="180582"/>
              <a:ext cx="3031343" cy="276999"/>
            </a:xfrm>
            <a:prstGeom prst="rect">
              <a:avLst/>
            </a:prstGeom>
            <a:noFill/>
            <a:effectLst>
              <a:outerShdw blurRad="25400" dist="25400" dir="5400000" algn="ctr" rotWithShape="0">
                <a:schemeClr val="tx1"/>
              </a:outerShdw>
            </a:effectLst>
          </p:spPr>
          <p:txBody>
            <a:bodyPr wrap="none" rtlCol="0">
              <a:spAutoFit/>
            </a:bodyPr>
            <a:lstStyle/>
            <a:p>
              <a:r>
                <a:rPr lang="nl-NL" sz="1200" b="1" dirty="0" smtClean="0">
                  <a:solidFill>
                    <a:schemeClr val="bg1"/>
                  </a:solidFill>
                </a:rPr>
                <a:t>HET HEILIGE HEILIGDOM</a:t>
              </a:r>
              <a:r>
                <a:rPr lang="nl-NL" sz="1200" b="1" dirty="0" smtClean="0">
                  <a:solidFill>
                    <a:schemeClr val="bg1"/>
                  </a:solidFill>
                </a:rPr>
                <a:t>  </a:t>
              </a:r>
              <a:r>
                <a:rPr lang="nl-NL" sz="1200" b="1" dirty="0" smtClean="0">
                  <a:solidFill>
                    <a:schemeClr val="bg1"/>
                  </a:solidFill>
                </a:rPr>
                <a:t>“</a:t>
              </a:r>
              <a:r>
                <a:rPr lang="nl-NL" sz="1200" b="1" dirty="0" smtClean="0">
                  <a:solidFill>
                    <a:schemeClr val="bg1"/>
                  </a:solidFill>
                </a:rPr>
                <a:t>Hemel” op  Aarde</a:t>
              </a:r>
              <a:endParaRPr lang="nl-NL" sz="1200" b="1" dirty="0">
                <a:solidFill>
                  <a:schemeClr val="bg1"/>
                </a:solidFill>
              </a:endParaRPr>
            </a:p>
          </p:txBody>
        </p:sp>
        <p:pic>
          <p:nvPicPr>
            <p:cNvPr id="39" name="Picture 2"/>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764740" y="648987"/>
              <a:ext cx="720919" cy="48384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37413" y="77624"/>
              <a:ext cx="1944216" cy="519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3"/>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r="11675" b="8542"/>
            <a:stretch/>
          </p:blipFill>
          <p:spPr bwMode="auto">
            <a:xfrm>
              <a:off x="299592" y="127618"/>
              <a:ext cx="1864233" cy="2527870"/>
            </a:xfrm>
            <a:prstGeom prst="rect">
              <a:avLst/>
            </a:prstGeom>
            <a:noFill/>
            <a:ln>
              <a:noFill/>
            </a:ln>
            <a:effectLst>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42"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21280424">
            <a:off x="291543" y="2693916"/>
            <a:ext cx="1843995" cy="2975451"/>
          </a:xfrm>
          <a:prstGeom prst="rect">
            <a:avLst/>
          </a:prstGeom>
          <a:noFill/>
          <a:ln>
            <a:noFill/>
          </a:ln>
          <a:effectLst>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3" name="Groep 42"/>
          <p:cNvGrpSpPr/>
          <p:nvPr/>
        </p:nvGrpSpPr>
        <p:grpSpPr>
          <a:xfrm>
            <a:off x="196652" y="5006685"/>
            <a:ext cx="8784976" cy="1670195"/>
            <a:chOff x="196652" y="5006685"/>
            <a:chExt cx="8784976" cy="1670195"/>
          </a:xfrm>
        </p:grpSpPr>
        <p:sp>
          <p:nvSpPr>
            <p:cNvPr id="44" name="Rechthoek 43"/>
            <p:cNvSpPr/>
            <p:nvPr/>
          </p:nvSpPr>
          <p:spPr>
            <a:xfrm>
              <a:off x="196652" y="5841782"/>
              <a:ext cx="8784976" cy="732014"/>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pic>
          <p:nvPicPr>
            <p:cNvPr id="45" name="Picture 39"/>
            <p:cNvPicPr>
              <a:picLocks noChangeAspect="1" noChangeArrowheads="1"/>
            </p:cNvPicPr>
            <p:nvPr/>
          </p:nvPicPr>
          <p:blipFill>
            <a:blip r:embed="rId1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07987" y="5582147"/>
              <a:ext cx="1072818" cy="1056563"/>
            </a:xfrm>
            <a:prstGeom prst="rect">
              <a:avLst/>
            </a:prstGeom>
            <a:noFill/>
            <a:ln>
              <a:noFill/>
            </a:ln>
            <a:effectLst>
              <a:glow rad="190500">
                <a:schemeClr val="bg1">
                  <a:alpha val="84000"/>
                </a:schemeClr>
              </a:glow>
              <a:outerShdw dist="381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Tekstvak 45"/>
            <p:cNvSpPr txBox="1"/>
            <p:nvPr/>
          </p:nvSpPr>
          <p:spPr>
            <a:xfrm>
              <a:off x="2383627" y="6023123"/>
              <a:ext cx="3028778" cy="369332"/>
            </a:xfrm>
            <a:prstGeom prst="rect">
              <a:avLst/>
            </a:prstGeom>
            <a:noFill/>
            <a:effectLst>
              <a:outerShdw blurRad="25400" dist="25400" dir="5400000" algn="ctr" rotWithShape="0">
                <a:schemeClr val="tx1"/>
              </a:outerShdw>
            </a:effectLst>
          </p:spPr>
          <p:txBody>
            <a:bodyPr wrap="none" rtlCol="0">
              <a:spAutoFit/>
            </a:bodyPr>
            <a:lstStyle/>
            <a:p>
              <a:r>
                <a:rPr lang="nl-NL" b="1" dirty="0" smtClean="0">
                  <a:solidFill>
                    <a:schemeClr val="bg1"/>
                  </a:solidFill>
                </a:rPr>
                <a:t>Les </a:t>
              </a:r>
              <a:r>
                <a:rPr lang="nl-NL" b="1" dirty="0" smtClean="0">
                  <a:solidFill>
                    <a:schemeClr val="bg1"/>
                  </a:solidFill>
                </a:rPr>
                <a:t>2 </a:t>
              </a:r>
              <a:r>
                <a:rPr lang="nl-NL" b="1" dirty="0">
                  <a:solidFill>
                    <a:schemeClr val="bg1"/>
                  </a:solidFill>
                </a:rPr>
                <a:t>: </a:t>
              </a:r>
              <a:r>
                <a:rPr lang="nl-NL" b="1" dirty="0" smtClean="0">
                  <a:solidFill>
                    <a:schemeClr val="bg1"/>
                  </a:solidFill>
                </a:rPr>
                <a:t>Woens</a:t>
              </a:r>
              <a:r>
                <a:rPr lang="nl-NL" b="1" dirty="0" smtClean="0">
                  <a:solidFill>
                    <a:schemeClr val="bg1"/>
                  </a:solidFill>
                </a:rPr>
                <a:t>dag</a:t>
              </a:r>
              <a:r>
                <a:rPr lang="nl-NL" b="1" dirty="0" smtClean="0">
                  <a:solidFill>
                    <a:schemeClr val="bg1"/>
                  </a:solidFill>
                </a:rPr>
                <a:t> – 9 oktober </a:t>
              </a:r>
              <a:endParaRPr lang="nl-NL" b="1" dirty="0">
                <a:solidFill>
                  <a:schemeClr val="bg1"/>
                </a:solidFill>
              </a:endParaRPr>
            </a:p>
          </p:txBody>
        </p:sp>
        <p:grpSp>
          <p:nvGrpSpPr>
            <p:cNvPr id="47" name="Groep 46"/>
            <p:cNvGrpSpPr/>
            <p:nvPr/>
          </p:nvGrpSpPr>
          <p:grpSpPr>
            <a:xfrm>
              <a:off x="299592" y="5006685"/>
              <a:ext cx="2083743" cy="1670195"/>
              <a:chOff x="6865984" y="116048"/>
              <a:chExt cx="2083743" cy="1670195"/>
            </a:xfrm>
          </p:grpSpPr>
          <p:pic>
            <p:nvPicPr>
              <p:cNvPr id="48" name="Picture 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734701" y="116048"/>
                <a:ext cx="1215026" cy="1670195"/>
              </a:xfrm>
              <a:prstGeom prst="rect">
                <a:avLst/>
              </a:prstGeom>
              <a:noFill/>
              <a:ln>
                <a:noFill/>
              </a:ln>
              <a:effectLst>
                <a:outerShdw dist="35921" dir="2700000" algn="ctr" rotWithShape="0">
                  <a:schemeClr val="bg2"/>
                </a:outerShdw>
                <a:reflection blurRad="6350" stA="50000" endA="300" endPos="90000" dist="50800" dir="5400000" sy="-100000" algn="bl" rotWithShape="0"/>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865984" y="1028329"/>
                <a:ext cx="1476230" cy="642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2998218656"/>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0" name="Picture 5"/>
          <p:cNvPicPr>
            <a:picLocks noChangeAspect="1" noChangeArrowheads="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258818" y="859700"/>
            <a:ext cx="6885181" cy="513208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hthoek 23"/>
          <p:cNvSpPr/>
          <p:nvPr/>
        </p:nvSpPr>
        <p:spPr>
          <a:xfrm>
            <a:off x="196652" y="118251"/>
            <a:ext cx="3968268" cy="6575337"/>
          </a:xfrm>
          <a:prstGeom prst="rect">
            <a:avLst/>
          </a:prstGeom>
          <a:solidFill>
            <a:srgbClr val="000000">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Tekstvak 22"/>
          <p:cNvSpPr txBox="1"/>
          <p:nvPr/>
        </p:nvSpPr>
        <p:spPr>
          <a:xfrm>
            <a:off x="2079265" y="1423212"/>
            <a:ext cx="2085655" cy="707886"/>
          </a:xfrm>
          <a:prstGeom prst="rect">
            <a:avLst/>
          </a:prstGeom>
          <a:noFill/>
          <a:effectLst>
            <a:outerShdw blurRad="25400" dist="25400" dir="5400000" algn="ctr" rotWithShape="0">
              <a:schemeClr val="tx1"/>
            </a:outerShdw>
          </a:effectLst>
        </p:spPr>
        <p:txBody>
          <a:bodyPr wrap="square" rtlCol="0">
            <a:spAutoFit/>
          </a:bodyPr>
          <a:lstStyle/>
          <a:p>
            <a:pPr algn="ctr"/>
            <a:r>
              <a:rPr lang="en-US" sz="2000" b="1" dirty="0" smtClean="0">
                <a:solidFill>
                  <a:srgbClr val="FCE7AA"/>
                </a:solidFill>
                <a:latin typeface="Batang" pitchFamily="18" charset="-127"/>
                <a:ea typeface="Batang" pitchFamily="18" charset="-127"/>
                <a:cs typeface="Times New Roman" pitchFamily="18" charset="0"/>
              </a:rPr>
              <a:t>De </a:t>
            </a:r>
            <a:r>
              <a:rPr lang="en-US" sz="2000" b="1" dirty="0" err="1" smtClean="0">
                <a:solidFill>
                  <a:srgbClr val="FCE7AA"/>
                </a:solidFill>
                <a:latin typeface="Batang" pitchFamily="18" charset="-127"/>
                <a:ea typeface="Batang" pitchFamily="18" charset="-127"/>
                <a:cs typeface="Times New Roman" pitchFamily="18" charset="0"/>
              </a:rPr>
              <a:t>Nieuwe</a:t>
            </a:r>
            <a:r>
              <a:rPr lang="en-US" sz="2000" b="1" dirty="0" smtClean="0">
                <a:solidFill>
                  <a:srgbClr val="FCE7AA"/>
                </a:solidFill>
                <a:latin typeface="Batang" pitchFamily="18" charset="-127"/>
                <a:ea typeface="Batang" pitchFamily="18" charset="-127"/>
                <a:cs typeface="Times New Roman" pitchFamily="18" charset="0"/>
              </a:rPr>
              <a:t> </a:t>
            </a:r>
            <a:endParaRPr lang="en-US" sz="2000" b="1" dirty="0" smtClean="0">
              <a:solidFill>
                <a:srgbClr val="FCE7AA"/>
              </a:solidFill>
              <a:latin typeface="Batang" pitchFamily="18" charset="-127"/>
              <a:ea typeface="Batang" pitchFamily="18" charset="-127"/>
              <a:cs typeface="Times New Roman" pitchFamily="18" charset="0"/>
            </a:endParaRPr>
          </a:p>
          <a:p>
            <a:pPr algn="ctr"/>
            <a:r>
              <a:rPr lang="en-US" sz="2000" b="1" dirty="0" err="1" smtClean="0">
                <a:solidFill>
                  <a:srgbClr val="FCE7AA"/>
                </a:solidFill>
                <a:latin typeface="Batang" pitchFamily="18" charset="-127"/>
                <a:ea typeface="Batang" pitchFamily="18" charset="-127"/>
                <a:cs typeface="Times New Roman" pitchFamily="18" charset="0"/>
              </a:rPr>
              <a:t>Schepping</a:t>
            </a:r>
            <a:endParaRPr lang="nl-NL" sz="2000" b="1" dirty="0">
              <a:solidFill>
                <a:srgbClr val="FCE7AA"/>
              </a:solidFill>
              <a:latin typeface="Batang" pitchFamily="18" charset="-127"/>
              <a:ea typeface="Batang" pitchFamily="18" charset="-127"/>
              <a:cs typeface="Times New Roman" pitchFamily="18" charset="0"/>
            </a:endParaRPr>
          </a:p>
        </p:txBody>
      </p:sp>
      <p:pic>
        <p:nvPicPr>
          <p:cNvPr id="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199750" y="3245847"/>
            <a:ext cx="2125789" cy="2107760"/>
          </a:xfrm>
          <a:prstGeom prst="rect">
            <a:avLst/>
          </a:prstGeom>
          <a:noFill/>
          <a:ln>
            <a:noFill/>
          </a:ln>
          <a:effectLst>
            <a:glow rad="228600">
              <a:srgbClr val="820041">
                <a:alpha val="40000"/>
              </a:srgb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529" y="1876350"/>
            <a:ext cx="2520280" cy="1768892"/>
          </a:xfrm>
          <a:prstGeom prst="rect">
            <a:avLst/>
          </a:prstGeom>
          <a:noFill/>
          <a:ln>
            <a:noFill/>
          </a:ln>
          <a:effectLst>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2"/>
          <p:cNvPicPr>
            <a:picLocks noChangeAspect="1" noChangeArrowheads="1"/>
          </p:cNvPicPr>
          <p:nvPr/>
        </p:nvPicPr>
        <p:blipFill>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396912" y="1279302"/>
            <a:ext cx="2022954" cy="1409997"/>
          </a:xfrm>
          <a:prstGeom prst="rect">
            <a:avLst/>
          </a:prstGeom>
          <a:noFill/>
          <a:ln>
            <a:noFill/>
          </a:ln>
          <a:effectLst>
            <a:glow rad="228600">
              <a:srgbClr val="8E0047">
                <a:alpha val="40000"/>
              </a:srgb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66024" y="2614931"/>
            <a:ext cx="1518349" cy="609398"/>
          </a:xfrm>
          <a:prstGeom prst="rect">
            <a:avLst/>
          </a:prstGeom>
          <a:noFill/>
          <a:ln>
            <a:noFill/>
          </a:ln>
          <a:effectLst>
            <a:glow rad="546100">
              <a:srgbClr val="8E0047">
                <a:alpha val="55000"/>
              </a:srgb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7" name="Groep 36"/>
          <p:cNvGrpSpPr/>
          <p:nvPr/>
        </p:nvGrpSpPr>
        <p:grpSpPr>
          <a:xfrm>
            <a:off x="196653" y="77624"/>
            <a:ext cx="8784976" cy="2577864"/>
            <a:chOff x="196653" y="77624"/>
            <a:chExt cx="8784976" cy="2577864"/>
          </a:xfrm>
        </p:grpSpPr>
        <p:sp>
          <p:nvSpPr>
            <p:cNvPr id="38" name="Rechthoek 37"/>
            <p:cNvSpPr/>
            <p:nvPr/>
          </p:nvSpPr>
          <p:spPr>
            <a:xfrm>
              <a:off x="196653" y="118251"/>
              <a:ext cx="8784976" cy="384266"/>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sp>
          <p:nvSpPr>
            <p:cNvPr id="39" name="Rechthoek 38"/>
            <p:cNvSpPr/>
            <p:nvPr/>
          </p:nvSpPr>
          <p:spPr>
            <a:xfrm>
              <a:off x="346413" y="502517"/>
              <a:ext cx="8521030" cy="776785"/>
            </a:xfrm>
            <a:prstGeom prst="rect">
              <a:avLst/>
            </a:prstGeom>
            <a:solidFill>
              <a:srgbClr val="000000">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Tekstvak 39"/>
            <p:cNvSpPr txBox="1"/>
            <p:nvPr/>
          </p:nvSpPr>
          <p:spPr>
            <a:xfrm>
              <a:off x="2135998" y="568892"/>
              <a:ext cx="6731445" cy="584775"/>
            </a:xfrm>
            <a:prstGeom prst="rect">
              <a:avLst/>
            </a:prstGeom>
            <a:noFill/>
            <a:effectLst>
              <a:outerShdw blurRad="50800" dist="50800" dir="5400000" algn="ctr" rotWithShape="0">
                <a:schemeClr val="tx1"/>
              </a:outerShdw>
            </a:effectLst>
          </p:spPr>
          <p:txBody>
            <a:bodyPr wrap="square" rtlCol="0">
              <a:spAutoFit/>
            </a:bodyPr>
            <a:lstStyle/>
            <a:p>
              <a:pPr algn="ctr"/>
              <a:r>
                <a:rPr lang="nl-NL" sz="3200" b="1" dirty="0" smtClean="0">
                  <a:solidFill>
                    <a:srgbClr val="FCE7AA"/>
                  </a:solidFill>
                  <a:latin typeface="Batang" pitchFamily="18" charset="-127"/>
                  <a:ea typeface="Batang" pitchFamily="18" charset="-127"/>
                  <a:cs typeface="Times New Roman" pitchFamily="18" charset="0"/>
                </a:rPr>
                <a:t>“</a:t>
              </a:r>
              <a:r>
                <a:rPr lang="nl-NL" sz="3200" b="1" dirty="0" err="1" smtClean="0">
                  <a:solidFill>
                    <a:srgbClr val="FCE7AA"/>
                  </a:solidFill>
                  <a:latin typeface="Batang" pitchFamily="18" charset="-127"/>
                  <a:ea typeface="Batang" pitchFamily="18" charset="-127"/>
                  <a:cs typeface="Times New Roman" pitchFamily="18" charset="0"/>
                </a:rPr>
                <a:t>Hemel”op</a:t>
              </a:r>
              <a:r>
                <a:rPr lang="nl-NL" sz="3200" b="1" dirty="0" smtClean="0">
                  <a:solidFill>
                    <a:srgbClr val="FCE7AA"/>
                  </a:solidFill>
                  <a:latin typeface="Batang" pitchFamily="18" charset="-127"/>
                  <a:ea typeface="Batang" pitchFamily="18" charset="-127"/>
                  <a:cs typeface="Times New Roman" pitchFamily="18" charset="0"/>
                </a:rPr>
                <a:t> Aarde</a:t>
              </a:r>
              <a:endParaRPr lang="nl-NL" sz="3200" b="1" dirty="0">
                <a:solidFill>
                  <a:srgbClr val="FCE7AA"/>
                </a:solidFill>
                <a:latin typeface="Batang" pitchFamily="18" charset="-127"/>
                <a:ea typeface="Batang" pitchFamily="18" charset="-127"/>
                <a:cs typeface="Times New Roman" pitchFamily="18" charset="0"/>
              </a:endParaRPr>
            </a:p>
          </p:txBody>
        </p:sp>
        <p:sp>
          <p:nvSpPr>
            <p:cNvPr id="41" name="Tekstvak 40"/>
            <p:cNvSpPr txBox="1"/>
            <p:nvPr/>
          </p:nvSpPr>
          <p:spPr>
            <a:xfrm>
              <a:off x="2383627" y="180582"/>
              <a:ext cx="3031343" cy="276999"/>
            </a:xfrm>
            <a:prstGeom prst="rect">
              <a:avLst/>
            </a:prstGeom>
            <a:noFill/>
            <a:effectLst>
              <a:outerShdw blurRad="25400" dist="25400" dir="5400000" algn="ctr" rotWithShape="0">
                <a:schemeClr val="tx1"/>
              </a:outerShdw>
            </a:effectLst>
          </p:spPr>
          <p:txBody>
            <a:bodyPr wrap="none" rtlCol="0">
              <a:spAutoFit/>
            </a:bodyPr>
            <a:lstStyle/>
            <a:p>
              <a:r>
                <a:rPr lang="nl-NL" sz="1200" b="1" dirty="0" smtClean="0">
                  <a:solidFill>
                    <a:schemeClr val="bg1"/>
                  </a:solidFill>
                </a:rPr>
                <a:t>HET HEILIGE HEILIGDOM</a:t>
              </a:r>
              <a:r>
                <a:rPr lang="nl-NL" sz="1200" b="1" dirty="0" smtClean="0">
                  <a:solidFill>
                    <a:schemeClr val="bg1"/>
                  </a:solidFill>
                </a:rPr>
                <a:t>  </a:t>
              </a:r>
              <a:r>
                <a:rPr lang="nl-NL" sz="1200" b="1" dirty="0" smtClean="0">
                  <a:solidFill>
                    <a:schemeClr val="bg1"/>
                  </a:solidFill>
                </a:rPr>
                <a:t>“</a:t>
              </a:r>
              <a:r>
                <a:rPr lang="nl-NL" sz="1200" b="1" dirty="0" smtClean="0">
                  <a:solidFill>
                    <a:schemeClr val="bg1"/>
                  </a:solidFill>
                </a:rPr>
                <a:t>Hemel” op  Aarde</a:t>
              </a:r>
              <a:endParaRPr lang="nl-NL" sz="1200" b="1" dirty="0">
                <a:solidFill>
                  <a:schemeClr val="bg1"/>
                </a:solidFill>
              </a:endParaRPr>
            </a:p>
          </p:txBody>
        </p:sp>
        <p:pic>
          <p:nvPicPr>
            <p:cNvPr id="42" name="Picture 2"/>
            <p:cNvPicPr>
              <a:picLocks noChangeAspect="1" noChangeArrowheads="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764740" y="648987"/>
              <a:ext cx="720919" cy="48384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037413" y="77624"/>
              <a:ext cx="1944216" cy="519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3"/>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r="11675" b="8542"/>
            <a:stretch/>
          </p:blipFill>
          <p:spPr bwMode="auto">
            <a:xfrm>
              <a:off x="299592" y="127618"/>
              <a:ext cx="1864233" cy="2527870"/>
            </a:xfrm>
            <a:prstGeom prst="rect">
              <a:avLst/>
            </a:prstGeom>
            <a:noFill/>
            <a:ln>
              <a:noFill/>
            </a:ln>
            <a:effectLst>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45"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21280424">
            <a:off x="291543" y="2693916"/>
            <a:ext cx="1843995" cy="2975451"/>
          </a:xfrm>
          <a:prstGeom prst="rect">
            <a:avLst/>
          </a:prstGeom>
          <a:noFill/>
          <a:ln>
            <a:noFill/>
          </a:ln>
          <a:effectLst>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6" name="Groep 45"/>
          <p:cNvGrpSpPr/>
          <p:nvPr/>
        </p:nvGrpSpPr>
        <p:grpSpPr>
          <a:xfrm>
            <a:off x="196652" y="5006685"/>
            <a:ext cx="8784976" cy="1670195"/>
            <a:chOff x="196652" y="5006685"/>
            <a:chExt cx="8784976" cy="1670195"/>
          </a:xfrm>
        </p:grpSpPr>
        <p:sp>
          <p:nvSpPr>
            <p:cNvPr id="47" name="Rechthoek 46"/>
            <p:cNvSpPr/>
            <p:nvPr/>
          </p:nvSpPr>
          <p:spPr>
            <a:xfrm>
              <a:off x="196652" y="5841782"/>
              <a:ext cx="8784976" cy="732014"/>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pic>
          <p:nvPicPr>
            <p:cNvPr id="48" name="Picture 39"/>
            <p:cNvPicPr>
              <a:picLocks noChangeAspect="1" noChangeArrowheads="1"/>
            </p:cNvPicPr>
            <p:nvPr/>
          </p:nvPicPr>
          <p:blipFill>
            <a:blip r:embed="rId15"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07987" y="5582147"/>
              <a:ext cx="1072818" cy="1056563"/>
            </a:xfrm>
            <a:prstGeom prst="rect">
              <a:avLst/>
            </a:prstGeom>
            <a:noFill/>
            <a:ln>
              <a:noFill/>
            </a:ln>
            <a:effectLst>
              <a:glow rad="190500">
                <a:schemeClr val="bg1">
                  <a:alpha val="84000"/>
                </a:schemeClr>
              </a:glow>
              <a:outerShdw dist="381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 name="Tekstvak 48"/>
            <p:cNvSpPr txBox="1"/>
            <p:nvPr/>
          </p:nvSpPr>
          <p:spPr>
            <a:xfrm>
              <a:off x="2383627" y="6023123"/>
              <a:ext cx="3201710" cy="369332"/>
            </a:xfrm>
            <a:prstGeom prst="rect">
              <a:avLst/>
            </a:prstGeom>
            <a:noFill/>
            <a:effectLst>
              <a:outerShdw blurRad="25400" dist="25400" dir="5400000" algn="ctr" rotWithShape="0">
                <a:schemeClr val="tx1"/>
              </a:outerShdw>
            </a:effectLst>
          </p:spPr>
          <p:txBody>
            <a:bodyPr wrap="none" rtlCol="0">
              <a:spAutoFit/>
            </a:bodyPr>
            <a:lstStyle/>
            <a:p>
              <a:r>
                <a:rPr lang="nl-NL" b="1" dirty="0" smtClean="0">
                  <a:solidFill>
                    <a:schemeClr val="bg1"/>
                  </a:solidFill>
                </a:rPr>
                <a:t>Les </a:t>
              </a:r>
              <a:r>
                <a:rPr lang="nl-NL" b="1" dirty="0" smtClean="0">
                  <a:solidFill>
                    <a:schemeClr val="bg1"/>
                  </a:solidFill>
                </a:rPr>
                <a:t>2 </a:t>
              </a:r>
              <a:r>
                <a:rPr lang="nl-NL" b="1" dirty="0" smtClean="0">
                  <a:solidFill>
                    <a:schemeClr val="bg1"/>
                  </a:solidFill>
                </a:rPr>
                <a:t>: Donder</a:t>
              </a:r>
              <a:r>
                <a:rPr lang="nl-NL" b="1" dirty="0" smtClean="0">
                  <a:solidFill>
                    <a:schemeClr val="bg1"/>
                  </a:solidFill>
                </a:rPr>
                <a:t>dag</a:t>
              </a:r>
              <a:r>
                <a:rPr lang="nl-NL" b="1" dirty="0" smtClean="0">
                  <a:solidFill>
                    <a:schemeClr val="bg1"/>
                  </a:solidFill>
                </a:rPr>
                <a:t> – 10 oktober </a:t>
              </a:r>
              <a:endParaRPr lang="nl-NL" b="1" dirty="0">
                <a:solidFill>
                  <a:schemeClr val="bg1"/>
                </a:solidFill>
              </a:endParaRPr>
            </a:p>
          </p:txBody>
        </p:sp>
        <p:grpSp>
          <p:nvGrpSpPr>
            <p:cNvPr id="50" name="Groep 49"/>
            <p:cNvGrpSpPr/>
            <p:nvPr/>
          </p:nvGrpSpPr>
          <p:grpSpPr>
            <a:xfrm>
              <a:off x="299592" y="5006685"/>
              <a:ext cx="2083743" cy="1670195"/>
              <a:chOff x="6865984" y="116048"/>
              <a:chExt cx="2083743" cy="1670195"/>
            </a:xfrm>
          </p:grpSpPr>
          <p:pic>
            <p:nvPicPr>
              <p:cNvPr id="51" name="Picture 6"/>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734701" y="116048"/>
                <a:ext cx="1215026" cy="1670195"/>
              </a:xfrm>
              <a:prstGeom prst="rect">
                <a:avLst/>
              </a:prstGeom>
              <a:noFill/>
              <a:ln>
                <a:noFill/>
              </a:ln>
              <a:effectLst>
                <a:outerShdw dist="35921" dir="2700000" algn="ctr" rotWithShape="0">
                  <a:schemeClr val="bg2"/>
                </a:outerShdw>
                <a:reflection blurRad="6350" stA="50000" endA="300" endPos="90000" dist="50800" dir="5400000" sy="-100000" algn="bl" rotWithShape="0"/>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3"/>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865984" y="1028329"/>
                <a:ext cx="1476230" cy="642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2" name="Rechthoek 1"/>
          <p:cNvSpPr/>
          <p:nvPr/>
        </p:nvSpPr>
        <p:spPr>
          <a:xfrm>
            <a:off x="4202864" y="3465991"/>
            <a:ext cx="4702524" cy="2308324"/>
          </a:xfrm>
          <a:prstGeom prst="rect">
            <a:avLst/>
          </a:prstGeom>
          <a:effectLst>
            <a:outerShdw blurRad="50800" dist="88900" dir="5400000" algn="ctr" rotWithShape="0">
              <a:schemeClr val="bg1"/>
            </a:outerShdw>
          </a:effectLst>
        </p:spPr>
        <p:txBody>
          <a:bodyPr wrap="square">
            <a:spAutoFit/>
          </a:bodyPr>
          <a:lstStyle/>
          <a:p>
            <a:pPr algn="ctr"/>
            <a:r>
              <a:rPr lang="en-US" sz="2400" b="1" dirty="0" smtClean="0"/>
              <a:t>LEES</a:t>
            </a:r>
            <a:r>
              <a:rPr lang="en-US" sz="2400" b="1" dirty="0" smtClean="0"/>
              <a:t> </a:t>
            </a:r>
            <a:r>
              <a:rPr lang="en-US" sz="2400" b="1" dirty="0" err="1" smtClean="0"/>
              <a:t>Openbaring</a:t>
            </a:r>
            <a:r>
              <a:rPr lang="en-US" sz="2400" b="1" dirty="0" smtClean="0"/>
              <a:t> </a:t>
            </a:r>
            <a:r>
              <a:rPr lang="en-US" sz="2400" b="1" dirty="0"/>
              <a:t>21:1–22. </a:t>
            </a:r>
            <a:endParaRPr lang="en-US" sz="2400" b="1" dirty="0" smtClean="0"/>
          </a:p>
          <a:p>
            <a:pPr algn="ctr"/>
            <a:r>
              <a:rPr lang="en-US" sz="2400" b="1" dirty="0" smtClean="0"/>
              <a:t>Hoe </a:t>
            </a:r>
            <a:r>
              <a:rPr lang="en-US" sz="2400" b="1" dirty="0" err="1" smtClean="0"/>
              <a:t>wordt</a:t>
            </a:r>
            <a:r>
              <a:rPr lang="en-US" sz="2400" b="1" dirty="0" smtClean="0"/>
              <a:t> het </a:t>
            </a:r>
            <a:endParaRPr lang="en-US" sz="2400" b="1" dirty="0" smtClean="0"/>
          </a:p>
          <a:p>
            <a:pPr algn="ctr"/>
            <a:r>
              <a:rPr lang="en-US" sz="2400" b="1" dirty="0" err="1" smtClean="0"/>
              <a:t>Nieuwe</a:t>
            </a:r>
            <a:r>
              <a:rPr lang="en-US" sz="2400" b="1" dirty="0" smtClean="0"/>
              <a:t> </a:t>
            </a:r>
            <a:r>
              <a:rPr lang="en-US" sz="2400" b="1" dirty="0" err="1" smtClean="0"/>
              <a:t>Jeruzalem</a:t>
            </a:r>
            <a:r>
              <a:rPr lang="en-US" sz="2400" b="1" dirty="0" smtClean="0"/>
              <a:t> </a:t>
            </a:r>
            <a:r>
              <a:rPr lang="en-US" sz="2400" b="1" dirty="0" err="1" smtClean="0"/>
              <a:t>beschreven</a:t>
            </a:r>
            <a:r>
              <a:rPr lang="en-US" sz="2400" b="1" dirty="0" smtClean="0"/>
              <a:t>? </a:t>
            </a:r>
            <a:endParaRPr lang="en-US" sz="2400" b="1" dirty="0"/>
          </a:p>
          <a:p>
            <a:pPr algn="ctr"/>
            <a:r>
              <a:rPr lang="en-US" sz="2400" b="1" dirty="0" err="1" smtClean="0"/>
              <a:t>Welke</a:t>
            </a:r>
            <a:r>
              <a:rPr lang="en-US" sz="2400" b="1" dirty="0" smtClean="0"/>
              <a:t> </a:t>
            </a:r>
            <a:r>
              <a:rPr lang="en-US" sz="2400" b="1" dirty="0" err="1" smtClean="0"/>
              <a:t>parallellen</a:t>
            </a:r>
            <a:r>
              <a:rPr lang="en-US" sz="2400" b="1" dirty="0" smtClean="0"/>
              <a:t> </a:t>
            </a:r>
            <a:r>
              <a:rPr lang="en-US" sz="2400" b="1" dirty="0" err="1" smtClean="0"/>
              <a:t>worden</a:t>
            </a:r>
            <a:r>
              <a:rPr lang="en-US" sz="2400" b="1" dirty="0" smtClean="0"/>
              <a:t> in </a:t>
            </a:r>
            <a:r>
              <a:rPr lang="en-US" sz="2400" b="1" dirty="0" err="1" smtClean="0"/>
              <a:t>deze</a:t>
            </a:r>
            <a:r>
              <a:rPr lang="en-US" sz="2400" b="1" dirty="0" smtClean="0"/>
              <a:t> </a:t>
            </a:r>
            <a:r>
              <a:rPr lang="en-US" sz="2400" b="1" dirty="0" err="1" smtClean="0"/>
              <a:t>teksten</a:t>
            </a:r>
            <a:r>
              <a:rPr lang="en-US" sz="2400" b="1" dirty="0" smtClean="0"/>
              <a:t> </a:t>
            </a:r>
            <a:r>
              <a:rPr lang="en-US" sz="2400" b="1" dirty="0" err="1" smtClean="0"/>
              <a:t>zichtbaar</a:t>
            </a:r>
            <a:r>
              <a:rPr lang="en-US" sz="2400" b="1" dirty="0" smtClean="0"/>
              <a:t> </a:t>
            </a:r>
            <a:r>
              <a:rPr lang="en-US" sz="2400" b="1" dirty="0" err="1" smtClean="0"/>
              <a:t>tussen</a:t>
            </a:r>
            <a:r>
              <a:rPr lang="en-US" sz="2400" b="1" dirty="0" smtClean="0"/>
              <a:t> de </a:t>
            </a:r>
            <a:r>
              <a:rPr lang="en-US" sz="2400" b="1" dirty="0" err="1" smtClean="0"/>
              <a:t>Heilige</a:t>
            </a:r>
            <a:r>
              <a:rPr lang="en-US" sz="2400" b="1" dirty="0" smtClean="0"/>
              <a:t> </a:t>
            </a:r>
            <a:r>
              <a:rPr lang="en-US" sz="2400" b="1" dirty="0" err="1" smtClean="0"/>
              <a:t>Stad</a:t>
            </a:r>
            <a:r>
              <a:rPr lang="en-US" sz="2400" b="1" dirty="0" smtClean="0"/>
              <a:t> en Het </a:t>
            </a:r>
            <a:r>
              <a:rPr lang="en-US" sz="2400" b="1" dirty="0" err="1" smtClean="0"/>
              <a:t>Heiligdom</a:t>
            </a:r>
            <a:r>
              <a:rPr lang="en-US" sz="2400" b="1" dirty="0" smtClean="0"/>
              <a:t>?</a:t>
            </a:r>
            <a:endParaRPr lang="nl-NL" sz="2400" dirty="0"/>
          </a:p>
        </p:txBody>
      </p:sp>
    </p:spTree>
    <p:extLst>
      <p:ext uri="{BB962C8B-B14F-4D97-AF65-F5344CB8AC3E}">
        <p14:creationId xmlns:p14="http://schemas.microsoft.com/office/powerpoint/2010/main" val="3280193900"/>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0" name="Picture 5"/>
          <p:cNvPicPr>
            <a:picLocks noChangeAspect="1" noChangeArrowheads="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258818" y="859700"/>
            <a:ext cx="6885181" cy="513208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hthoek 23"/>
          <p:cNvSpPr/>
          <p:nvPr/>
        </p:nvSpPr>
        <p:spPr>
          <a:xfrm>
            <a:off x="196652" y="118251"/>
            <a:ext cx="3968268" cy="6575337"/>
          </a:xfrm>
          <a:prstGeom prst="rect">
            <a:avLst/>
          </a:prstGeom>
          <a:solidFill>
            <a:srgbClr val="000000">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199750" y="3245847"/>
            <a:ext cx="2125789" cy="2107760"/>
          </a:xfrm>
          <a:prstGeom prst="rect">
            <a:avLst/>
          </a:prstGeom>
          <a:noFill/>
          <a:ln>
            <a:noFill/>
          </a:ln>
          <a:effectLst>
            <a:glow rad="228600">
              <a:srgbClr val="820041">
                <a:alpha val="40000"/>
              </a:srgb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hthoek 3"/>
          <p:cNvSpPr/>
          <p:nvPr/>
        </p:nvSpPr>
        <p:spPr>
          <a:xfrm>
            <a:off x="3463306" y="1626494"/>
            <a:ext cx="4781090" cy="1200329"/>
          </a:xfrm>
          <a:prstGeom prst="rect">
            <a:avLst/>
          </a:prstGeom>
          <a:effectLst>
            <a:outerShdw blurRad="50800" dist="50800" dir="5400000" algn="ctr" rotWithShape="0">
              <a:schemeClr val="bg1"/>
            </a:outerShdw>
          </a:effectLst>
        </p:spPr>
        <p:txBody>
          <a:bodyPr wrap="square">
            <a:spAutoFit/>
          </a:bodyPr>
          <a:lstStyle/>
          <a:p>
            <a:pPr algn="ctr"/>
            <a:r>
              <a:rPr lang="nl-NL" sz="3600" b="1" dirty="0" smtClean="0"/>
              <a:t>Voor verder </a:t>
            </a:r>
          </a:p>
          <a:p>
            <a:pPr algn="ctr"/>
            <a:r>
              <a:rPr lang="nl-NL" sz="3600" b="1" dirty="0"/>
              <a:t>s</a:t>
            </a:r>
            <a:r>
              <a:rPr lang="nl-NL" sz="3600" b="1" dirty="0" smtClean="0"/>
              <a:t>tudie</a:t>
            </a:r>
            <a:r>
              <a:rPr lang="nl-NL" sz="3600" b="1" dirty="0" smtClean="0"/>
              <a:t>:</a:t>
            </a:r>
            <a:endParaRPr lang="nl-NL" sz="3600" b="1" dirty="0"/>
          </a:p>
        </p:txBody>
      </p:sp>
      <p:pic>
        <p:nvPicPr>
          <p:cNvPr id="921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44234" y="1310922"/>
            <a:ext cx="1723209" cy="1640352"/>
          </a:xfrm>
          <a:prstGeom prst="rect">
            <a:avLst/>
          </a:prstGeom>
          <a:noFill/>
          <a:ln>
            <a:noFill/>
          </a:ln>
          <a:effectLst>
            <a:glow rad="101600">
              <a:schemeClr val="accent6">
                <a:satMod val="175000"/>
                <a:alpha val="40000"/>
              </a:schemeClr>
            </a:glow>
            <a:outerShdw dist="35921" dir="2700000" algn="ctr" rotWithShape="0">
              <a:schemeClr val="bg2"/>
            </a:outerShdw>
            <a:reflection blurRad="6350" stA="50000" endA="300" endPos="90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hthoek 5"/>
          <p:cNvSpPr/>
          <p:nvPr/>
        </p:nvSpPr>
        <p:spPr>
          <a:xfrm>
            <a:off x="4374008" y="2960899"/>
            <a:ext cx="4572000" cy="2893100"/>
          </a:xfrm>
          <a:prstGeom prst="rect">
            <a:avLst/>
          </a:prstGeom>
          <a:effectLst>
            <a:outerShdw blurRad="50800" dist="50800" dir="5400000" algn="ctr" rotWithShape="0">
              <a:schemeClr val="bg1"/>
            </a:outerShdw>
          </a:effectLst>
        </p:spPr>
        <p:txBody>
          <a:bodyPr>
            <a:spAutoFit/>
          </a:bodyPr>
          <a:lstStyle/>
          <a:p>
            <a:pPr algn="ctr"/>
            <a:r>
              <a:rPr lang="en-US" sz="2400" b="1" dirty="0"/>
              <a:t>Ellen G. White, </a:t>
            </a:r>
            <a:endParaRPr lang="en-US" sz="2400" b="1" dirty="0" smtClean="0"/>
          </a:p>
          <a:p>
            <a:pPr algn="ctr"/>
            <a:r>
              <a:rPr lang="en-US" sz="2000" b="1" dirty="0" smtClean="0"/>
              <a:t>“</a:t>
            </a:r>
            <a:r>
              <a:rPr lang="en-US" sz="2000" b="1" dirty="0"/>
              <a:t>The School of the Hereafter,” </a:t>
            </a:r>
          </a:p>
          <a:p>
            <a:pPr algn="ctr"/>
            <a:r>
              <a:rPr lang="en-US" sz="2000" b="1" dirty="0"/>
              <a:t>pp. 301–309, in </a:t>
            </a:r>
            <a:endParaRPr lang="en-US" sz="2000" b="1" dirty="0" smtClean="0"/>
          </a:p>
          <a:p>
            <a:pPr algn="ctr"/>
            <a:r>
              <a:rPr lang="en-US" sz="2000" b="1" dirty="0" smtClean="0"/>
              <a:t>Education (</a:t>
            </a:r>
            <a:r>
              <a:rPr lang="en-US" sz="2000" b="1" dirty="0" err="1" smtClean="0"/>
              <a:t>Karaktervorming</a:t>
            </a:r>
            <a:r>
              <a:rPr lang="en-US" sz="2000" b="1" dirty="0" smtClean="0"/>
              <a:t>); </a:t>
            </a:r>
            <a:endParaRPr lang="en-US" sz="2000" b="1" dirty="0" smtClean="0"/>
          </a:p>
          <a:p>
            <a:pPr algn="ctr"/>
            <a:r>
              <a:rPr lang="en-US" sz="2000" b="1" dirty="0" smtClean="0"/>
              <a:t>“</a:t>
            </a:r>
            <a:r>
              <a:rPr lang="en-US" sz="2000" b="1" dirty="0"/>
              <a:t>The Controversy Ended,” </a:t>
            </a:r>
            <a:endParaRPr lang="en-US" sz="2000" b="1" dirty="0" smtClean="0"/>
          </a:p>
          <a:p>
            <a:pPr algn="ctr"/>
            <a:r>
              <a:rPr lang="en-US" sz="2000" b="1" dirty="0" smtClean="0"/>
              <a:t>pp</a:t>
            </a:r>
            <a:r>
              <a:rPr lang="en-US" sz="2000" b="1" dirty="0"/>
              <a:t>. 673–678, </a:t>
            </a:r>
            <a:r>
              <a:rPr lang="en-US" sz="2000" b="1" dirty="0" smtClean="0"/>
              <a:t>in </a:t>
            </a:r>
          </a:p>
          <a:p>
            <a:pPr algn="ctr"/>
            <a:r>
              <a:rPr lang="en-US" sz="2000" b="1" dirty="0" smtClean="0"/>
              <a:t>The </a:t>
            </a:r>
            <a:r>
              <a:rPr lang="en-US" sz="2000" b="1" dirty="0"/>
              <a:t>Great </a:t>
            </a:r>
            <a:r>
              <a:rPr lang="en-US" sz="2000" b="1" dirty="0" smtClean="0"/>
              <a:t>Controversy</a:t>
            </a:r>
          </a:p>
          <a:p>
            <a:pPr algn="ctr"/>
            <a:r>
              <a:rPr lang="en-US" sz="2000" b="1" dirty="0" smtClean="0"/>
              <a:t>(De </a:t>
            </a:r>
            <a:r>
              <a:rPr lang="en-US" sz="2000" b="1" dirty="0" err="1" smtClean="0"/>
              <a:t>Gote</a:t>
            </a:r>
            <a:r>
              <a:rPr lang="en-US" sz="2000" b="1" dirty="0" smtClean="0"/>
              <a:t> </a:t>
            </a:r>
            <a:r>
              <a:rPr lang="en-US" sz="2000" b="1" dirty="0" err="1" smtClean="0"/>
              <a:t>Strijd</a:t>
            </a:r>
            <a:r>
              <a:rPr lang="en-US" sz="2000" b="1" dirty="0" smtClean="0"/>
              <a:t>)</a:t>
            </a:r>
            <a:r>
              <a:rPr lang="en-US" sz="2000" b="1" dirty="0" smtClean="0"/>
              <a:t>.</a:t>
            </a:r>
          </a:p>
          <a:p>
            <a:pPr algn="ctr"/>
            <a:r>
              <a:rPr lang="en-US" b="1" dirty="0" err="1" smtClean="0"/>
              <a:t>Engelse</a:t>
            </a:r>
            <a:r>
              <a:rPr lang="en-US" b="1" dirty="0" smtClean="0"/>
              <a:t> </a:t>
            </a:r>
            <a:r>
              <a:rPr lang="en-US" b="1" dirty="0" err="1" smtClean="0"/>
              <a:t>uitgaven</a:t>
            </a:r>
            <a:endParaRPr lang="nl-NL" b="1" dirty="0"/>
          </a:p>
        </p:txBody>
      </p:sp>
      <p:sp>
        <p:nvSpPr>
          <p:cNvPr id="30" name="Tekstvak 29"/>
          <p:cNvSpPr txBox="1"/>
          <p:nvPr/>
        </p:nvSpPr>
        <p:spPr>
          <a:xfrm>
            <a:off x="2079265" y="1423212"/>
            <a:ext cx="2085655" cy="707886"/>
          </a:xfrm>
          <a:prstGeom prst="rect">
            <a:avLst/>
          </a:prstGeom>
          <a:noFill/>
          <a:effectLst>
            <a:outerShdw blurRad="25400" dist="25400" dir="5400000" algn="ctr" rotWithShape="0">
              <a:schemeClr val="tx1"/>
            </a:outerShdw>
          </a:effectLst>
        </p:spPr>
        <p:txBody>
          <a:bodyPr wrap="square" rtlCol="0">
            <a:spAutoFit/>
          </a:bodyPr>
          <a:lstStyle/>
          <a:p>
            <a:pPr algn="ctr"/>
            <a:r>
              <a:rPr lang="en-US" sz="2000" b="1" dirty="0" smtClean="0">
                <a:solidFill>
                  <a:srgbClr val="FCE7AA"/>
                </a:solidFill>
                <a:latin typeface="Batang" pitchFamily="18" charset="-127"/>
                <a:ea typeface="Batang" pitchFamily="18" charset="-127"/>
                <a:cs typeface="Times New Roman" pitchFamily="18" charset="0"/>
              </a:rPr>
              <a:t>De </a:t>
            </a:r>
            <a:r>
              <a:rPr lang="en-US" sz="2000" b="1" dirty="0" err="1" smtClean="0">
                <a:solidFill>
                  <a:srgbClr val="FCE7AA"/>
                </a:solidFill>
                <a:latin typeface="Batang" pitchFamily="18" charset="-127"/>
                <a:ea typeface="Batang" pitchFamily="18" charset="-127"/>
                <a:cs typeface="Times New Roman" pitchFamily="18" charset="0"/>
              </a:rPr>
              <a:t>Nieuwe</a:t>
            </a:r>
            <a:r>
              <a:rPr lang="en-US" sz="2000" b="1" dirty="0" smtClean="0">
                <a:solidFill>
                  <a:srgbClr val="FCE7AA"/>
                </a:solidFill>
                <a:latin typeface="Batang" pitchFamily="18" charset="-127"/>
                <a:ea typeface="Batang" pitchFamily="18" charset="-127"/>
                <a:cs typeface="Times New Roman" pitchFamily="18" charset="0"/>
              </a:rPr>
              <a:t> </a:t>
            </a:r>
            <a:endParaRPr lang="en-US" sz="2000" b="1" dirty="0" smtClean="0">
              <a:solidFill>
                <a:srgbClr val="FCE7AA"/>
              </a:solidFill>
              <a:latin typeface="Batang" pitchFamily="18" charset="-127"/>
              <a:ea typeface="Batang" pitchFamily="18" charset="-127"/>
              <a:cs typeface="Times New Roman" pitchFamily="18" charset="0"/>
            </a:endParaRPr>
          </a:p>
          <a:p>
            <a:pPr algn="ctr"/>
            <a:r>
              <a:rPr lang="en-US" sz="2000" b="1" dirty="0" err="1" smtClean="0">
                <a:solidFill>
                  <a:srgbClr val="FCE7AA"/>
                </a:solidFill>
                <a:latin typeface="Batang" pitchFamily="18" charset="-127"/>
                <a:ea typeface="Batang" pitchFamily="18" charset="-127"/>
                <a:cs typeface="Times New Roman" pitchFamily="18" charset="0"/>
              </a:rPr>
              <a:t>Schepping</a:t>
            </a:r>
            <a:endParaRPr lang="nl-NL" sz="2000" b="1" dirty="0">
              <a:solidFill>
                <a:srgbClr val="FCE7AA"/>
              </a:solidFill>
              <a:latin typeface="Batang" pitchFamily="18" charset="-127"/>
              <a:ea typeface="Batang" pitchFamily="18" charset="-127"/>
              <a:cs typeface="Times New Roman" pitchFamily="18" charset="0"/>
            </a:endParaRPr>
          </a:p>
        </p:txBody>
      </p:sp>
      <p:grpSp>
        <p:nvGrpSpPr>
          <p:cNvPr id="35" name="Groep 34"/>
          <p:cNvGrpSpPr/>
          <p:nvPr/>
        </p:nvGrpSpPr>
        <p:grpSpPr>
          <a:xfrm>
            <a:off x="196653" y="77624"/>
            <a:ext cx="8784976" cy="2577864"/>
            <a:chOff x="196653" y="77624"/>
            <a:chExt cx="8784976" cy="2577864"/>
          </a:xfrm>
        </p:grpSpPr>
        <p:sp>
          <p:nvSpPr>
            <p:cNvPr id="36" name="Rechthoek 35"/>
            <p:cNvSpPr/>
            <p:nvPr/>
          </p:nvSpPr>
          <p:spPr>
            <a:xfrm>
              <a:off x="196653" y="118251"/>
              <a:ext cx="8784976" cy="384266"/>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sp>
          <p:nvSpPr>
            <p:cNvPr id="37" name="Rechthoek 36"/>
            <p:cNvSpPr/>
            <p:nvPr/>
          </p:nvSpPr>
          <p:spPr>
            <a:xfrm>
              <a:off x="346413" y="502517"/>
              <a:ext cx="8521030" cy="776785"/>
            </a:xfrm>
            <a:prstGeom prst="rect">
              <a:avLst/>
            </a:prstGeom>
            <a:solidFill>
              <a:srgbClr val="000000">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Tekstvak 37"/>
            <p:cNvSpPr txBox="1"/>
            <p:nvPr/>
          </p:nvSpPr>
          <p:spPr>
            <a:xfrm>
              <a:off x="2135998" y="568892"/>
              <a:ext cx="6731445" cy="584775"/>
            </a:xfrm>
            <a:prstGeom prst="rect">
              <a:avLst/>
            </a:prstGeom>
            <a:noFill/>
            <a:effectLst>
              <a:outerShdw blurRad="50800" dist="50800" dir="5400000" algn="ctr" rotWithShape="0">
                <a:schemeClr val="tx1"/>
              </a:outerShdw>
            </a:effectLst>
          </p:spPr>
          <p:txBody>
            <a:bodyPr wrap="square" rtlCol="0">
              <a:spAutoFit/>
            </a:bodyPr>
            <a:lstStyle/>
            <a:p>
              <a:pPr algn="ctr"/>
              <a:r>
                <a:rPr lang="nl-NL" sz="3200" b="1" dirty="0" smtClean="0">
                  <a:solidFill>
                    <a:srgbClr val="FCE7AA"/>
                  </a:solidFill>
                  <a:latin typeface="Batang" pitchFamily="18" charset="-127"/>
                  <a:ea typeface="Batang" pitchFamily="18" charset="-127"/>
                  <a:cs typeface="Times New Roman" pitchFamily="18" charset="0"/>
                </a:rPr>
                <a:t>“</a:t>
              </a:r>
              <a:r>
                <a:rPr lang="nl-NL" sz="3200" b="1" dirty="0" err="1" smtClean="0">
                  <a:solidFill>
                    <a:srgbClr val="FCE7AA"/>
                  </a:solidFill>
                  <a:latin typeface="Batang" pitchFamily="18" charset="-127"/>
                  <a:ea typeface="Batang" pitchFamily="18" charset="-127"/>
                  <a:cs typeface="Times New Roman" pitchFamily="18" charset="0"/>
                </a:rPr>
                <a:t>Hemel”op</a:t>
              </a:r>
              <a:r>
                <a:rPr lang="nl-NL" sz="3200" b="1" dirty="0" smtClean="0">
                  <a:solidFill>
                    <a:srgbClr val="FCE7AA"/>
                  </a:solidFill>
                  <a:latin typeface="Batang" pitchFamily="18" charset="-127"/>
                  <a:ea typeface="Batang" pitchFamily="18" charset="-127"/>
                  <a:cs typeface="Times New Roman" pitchFamily="18" charset="0"/>
                </a:rPr>
                <a:t> Aarde</a:t>
              </a:r>
              <a:endParaRPr lang="nl-NL" sz="3200" b="1" dirty="0">
                <a:solidFill>
                  <a:srgbClr val="FCE7AA"/>
                </a:solidFill>
                <a:latin typeface="Batang" pitchFamily="18" charset="-127"/>
                <a:ea typeface="Batang" pitchFamily="18" charset="-127"/>
                <a:cs typeface="Times New Roman" pitchFamily="18" charset="0"/>
              </a:endParaRPr>
            </a:p>
          </p:txBody>
        </p:sp>
        <p:sp>
          <p:nvSpPr>
            <p:cNvPr id="39" name="Tekstvak 38"/>
            <p:cNvSpPr txBox="1"/>
            <p:nvPr/>
          </p:nvSpPr>
          <p:spPr>
            <a:xfrm>
              <a:off x="2383627" y="180582"/>
              <a:ext cx="3031343" cy="276999"/>
            </a:xfrm>
            <a:prstGeom prst="rect">
              <a:avLst/>
            </a:prstGeom>
            <a:noFill/>
            <a:effectLst>
              <a:outerShdw blurRad="25400" dist="25400" dir="5400000" algn="ctr" rotWithShape="0">
                <a:schemeClr val="tx1"/>
              </a:outerShdw>
            </a:effectLst>
          </p:spPr>
          <p:txBody>
            <a:bodyPr wrap="none" rtlCol="0">
              <a:spAutoFit/>
            </a:bodyPr>
            <a:lstStyle/>
            <a:p>
              <a:r>
                <a:rPr lang="nl-NL" sz="1200" b="1" dirty="0" smtClean="0">
                  <a:solidFill>
                    <a:schemeClr val="bg1"/>
                  </a:solidFill>
                </a:rPr>
                <a:t>HET HEILIGE HEILIGDOM</a:t>
              </a:r>
              <a:r>
                <a:rPr lang="nl-NL" sz="1200" b="1" dirty="0" smtClean="0">
                  <a:solidFill>
                    <a:schemeClr val="bg1"/>
                  </a:solidFill>
                </a:rPr>
                <a:t>  </a:t>
              </a:r>
              <a:r>
                <a:rPr lang="nl-NL" sz="1200" b="1" dirty="0" smtClean="0">
                  <a:solidFill>
                    <a:schemeClr val="bg1"/>
                  </a:solidFill>
                </a:rPr>
                <a:t>“</a:t>
              </a:r>
              <a:r>
                <a:rPr lang="nl-NL" sz="1200" b="1" dirty="0" smtClean="0">
                  <a:solidFill>
                    <a:schemeClr val="bg1"/>
                  </a:solidFill>
                </a:rPr>
                <a:t>Hemel” op  Aarde</a:t>
              </a:r>
              <a:endParaRPr lang="nl-NL" sz="1200" b="1" dirty="0">
                <a:solidFill>
                  <a:schemeClr val="bg1"/>
                </a:solidFill>
              </a:endParaRPr>
            </a:p>
          </p:txBody>
        </p:sp>
        <p:pic>
          <p:nvPicPr>
            <p:cNvPr id="40" name="Picture 2"/>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764740" y="648987"/>
              <a:ext cx="720919" cy="48384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37413" y="77624"/>
              <a:ext cx="1944216" cy="519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3"/>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r="11675" b="8542"/>
            <a:stretch/>
          </p:blipFill>
          <p:spPr bwMode="auto">
            <a:xfrm>
              <a:off x="299592" y="127618"/>
              <a:ext cx="1864233" cy="2527870"/>
            </a:xfrm>
            <a:prstGeom prst="rect">
              <a:avLst/>
            </a:prstGeom>
            <a:noFill/>
            <a:ln>
              <a:noFill/>
            </a:ln>
            <a:effectLst>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43"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21280424">
            <a:off x="291543" y="2693916"/>
            <a:ext cx="1843995" cy="2975451"/>
          </a:xfrm>
          <a:prstGeom prst="rect">
            <a:avLst/>
          </a:prstGeom>
          <a:noFill/>
          <a:ln>
            <a:noFill/>
          </a:ln>
          <a:effectLst>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366024" y="2614931"/>
            <a:ext cx="1518349" cy="609398"/>
          </a:xfrm>
          <a:prstGeom prst="rect">
            <a:avLst/>
          </a:prstGeom>
          <a:noFill/>
          <a:ln>
            <a:noFill/>
          </a:ln>
          <a:effectLst>
            <a:glow rad="546100">
              <a:srgbClr val="8E0047">
                <a:alpha val="55000"/>
              </a:srgb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5" name="Groep 44"/>
          <p:cNvGrpSpPr/>
          <p:nvPr/>
        </p:nvGrpSpPr>
        <p:grpSpPr>
          <a:xfrm>
            <a:off x="196652" y="5006685"/>
            <a:ext cx="8784976" cy="1670195"/>
            <a:chOff x="196652" y="5006685"/>
            <a:chExt cx="8784976" cy="1670195"/>
          </a:xfrm>
        </p:grpSpPr>
        <p:sp>
          <p:nvSpPr>
            <p:cNvPr id="46" name="Rechthoek 45"/>
            <p:cNvSpPr/>
            <p:nvPr/>
          </p:nvSpPr>
          <p:spPr>
            <a:xfrm>
              <a:off x="196652" y="5841782"/>
              <a:ext cx="8784976" cy="732014"/>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pic>
          <p:nvPicPr>
            <p:cNvPr id="47" name="Picture 39"/>
            <p:cNvPicPr>
              <a:picLocks noChangeAspect="1" noChangeArrowheads="1"/>
            </p:cNvPicPr>
            <p:nvPr/>
          </p:nvPicPr>
          <p:blipFill>
            <a:blip r:embed="rId1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07987" y="5582147"/>
              <a:ext cx="1072818" cy="1056563"/>
            </a:xfrm>
            <a:prstGeom prst="rect">
              <a:avLst/>
            </a:prstGeom>
            <a:noFill/>
            <a:ln>
              <a:noFill/>
            </a:ln>
            <a:effectLst>
              <a:glow rad="190500">
                <a:schemeClr val="bg1">
                  <a:alpha val="84000"/>
                </a:schemeClr>
              </a:glow>
              <a:outerShdw dist="381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 name="Tekstvak 47"/>
            <p:cNvSpPr txBox="1"/>
            <p:nvPr/>
          </p:nvSpPr>
          <p:spPr>
            <a:xfrm>
              <a:off x="2383627" y="6023123"/>
              <a:ext cx="2818079" cy="369332"/>
            </a:xfrm>
            <a:prstGeom prst="rect">
              <a:avLst/>
            </a:prstGeom>
            <a:noFill/>
            <a:effectLst>
              <a:outerShdw blurRad="25400" dist="25400" dir="5400000" algn="ctr" rotWithShape="0">
                <a:schemeClr val="tx1"/>
              </a:outerShdw>
            </a:effectLst>
          </p:spPr>
          <p:txBody>
            <a:bodyPr wrap="none" rtlCol="0">
              <a:spAutoFit/>
            </a:bodyPr>
            <a:lstStyle/>
            <a:p>
              <a:r>
                <a:rPr lang="nl-NL" b="1" dirty="0" smtClean="0">
                  <a:solidFill>
                    <a:schemeClr val="bg1"/>
                  </a:solidFill>
                </a:rPr>
                <a:t>Les </a:t>
              </a:r>
              <a:r>
                <a:rPr lang="nl-NL" b="1" dirty="0" smtClean="0">
                  <a:solidFill>
                    <a:schemeClr val="bg1"/>
                  </a:solidFill>
                </a:rPr>
                <a:t>2 </a:t>
              </a:r>
              <a:r>
                <a:rPr lang="nl-NL" b="1" dirty="0" smtClean="0">
                  <a:solidFill>
                    <a:schemeClr val="bg1"/>
                  </a:solidFill>
                </a:rPr>
                <a:t>: </a:t>
              </a:r>
              <a:r>
                <a:rPr lang="nl-NL" b="1" dirty="0" smtClean="0">
                  <a:solidFill>
                    <a:schemeClr val="bg1"/>
                  </a:solidFill>
                </a:rPr>
                <a:t>Vrijdag</a:t>
              </a:r>
              <a:r>
                <a:rPr lang="nl-NL" b="1" dirty="0" smtClean="0">
                  <a:solidFill>
                    <a:schemeClr val="bg1"/>
                  </a:solidFill>
                </a:rPr>
                <a:t> – 11 oktober </a:t>
              </a:r>
              <a:endParaRPr lang="nl-NL" b="1" dirty="0">
                <a:solidFill>
                  <a:schemeClr val="bg1"/>
                </a:solidFill>
              </a:endParaRPr>
            </a:p>
          </p:txBody>
        </p:sp>
        <p:grpSp>
          <p:nvGrpSpPr>
            <p:cNvPr id="49" name="Groep 48"/>
            <p:cNvGrpSpPr/>
            <p:nvPr/>
          </p:nvGrpSpPr>
          <p:grpSpPr>
            <a:xfrm>
              <a:off x="299592" y="5006685"/>
              <a:ext cx="2083743" cy="1670195"/>
              <a:chOff x="6865984" y="116048"/>
              <a:chExt cx="2083743" cy="1670195"/>
            </a:xfrm>
          </p:grpSpPr>
          <p:pic>
            <p:nvPicPr>
              <p:cNvPr id="50" name="Picture 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734701" y="116048"/>
                <a:ext cx="1215026" cy="1670195"/>
              </a:xfrm>
              <a:prstGeom prst="rect">
                <a:avLst/>
              </a:prstGeom>
              <a:noFill/>
              <a:ln>
                <a:noFill/>
              </a:ln>
              <a:effectLst>
                <a:outerShdw dist="35921" dir="2700000" algn="ctr" rotWithShape="0">
                  <a:schemeClr val="bg2"/>
                </a:outerShdw>
                <a:reflection blurRad="6350" stA="50000" endA="300" endPos="90000" dist="50800" dir="5400000" sy="-100000" algn="bl" rotWithShape="0"/>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 name="Picture 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865984" y="1028329"/>
                <a:ext cx="1476230" cy="642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2017014265"/>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0" name="Picture 5"/>
          <p:cNvPicPr>
            <a:picLocks noChangeAspect="1" noChangeArrowheads="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258818" y="859700"/>
            <a:ext cx="6885181" cy="513208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hthoek 23"/>
          <p:cNvSpPr/>
          <p:nvPr/>
        </p:nvSpPr>
        <p:spPr>
          <a:xfrm>
            <a:off x="196652" y="118251"/>
            <a:ext cx="3968268" cy="6575337"/>
          </a:xfrm>
          <a:prstGeom prst="rect">
            <a:avLst/>
          </a:prstGeom>
          <a:solidFill>
            <a:srgbClr val="000000">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p:cNvSpPr/>
          <p:nvPr/>
        </p:nvSpPr>
        <p:spPr>
          <a:xfrm>
            <a:off x="4106753" y="2899359"/>
            <a:ext cx="4781090" cy="646331"/>
          </a:xfrm>
          <a:prstGeom prst="rect">
            <a:avLst/>
          </a:prstGeom>
          <a:effectLst>
            <a:outerShdw blurRad="50800" dist="50800" dir="5400000" algn="ctr" rotWithShape="0">
              <a:schemeClr val="bg1"/>
            </a:outerShdw>
          </a:effectLst>
        </p:spPr>
        <p:txBody>
          <a:bodyPr wrap="square">
            <a:spAutoFit/>
          </a:bodyPr>
          <a:lstStyle/>
          <a:p>
            <a:pPr algn="ctr"/>
            <a:r>
              <a:rPr lang="nl-NL" sz="3600" b="1" dirty="0" smtClean="0"/>
              <a:t>Voor verder studie</a:t>
            </a:r>
            <a:r>
              <a:rPr lang="nl-NL" sz="3600" b="1" dirty="0" smtClean="0"/>
              <a:t>:</a:t>
            </a:r>
            <a:endParaRPr lang="nl-NL" sz="3600" b="1" dirty="0"/>
          </a:p>
        </p:txBody>
      </p:sp>
      <p:grpSp>
        <p:nvGrpSpPr>
          <p:cNvPr id="35" name="Groep 34"/>
          <p:cNvGrpSpPr/>
          <p:nvPr/>
        </p:nvGrpSpPr>
        <p:grpSpPr>
          <a:xfrm>
            <a:off x="196653" y="77624"/>
            <a:ext cx="8784976" cy="2577864"/>
            <a:chOff x="196653" y="77624"/>
            <a:chExt cx="8784976" cy="2577864"/>
          </a:xfrm>
        </p:grpSpPr>
        <p:sp>
          <p:nvSpPr>
            <p:cNvPr id="36" name="Rechthoek 35"/>
            <p:cNvSpPr/>
            <p:nvPr/>
          </p:nvSpPr>
          <p:spPr>
            <a:xfrm>
              <a:off x="196653" y="118251"/>
              <a:ext cx="8784976" cy="384266"/>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sp>
          <p:nvSpPr>
            <p:cNvPr id="37" name="Rechthoek 36"/>
            <p:cNvSpPr/>
            <p:nvPr/>
          </p:nvSpPr>
          <p:spPr>
            <a:xfrm>
              <a:off x="346413" y="502517"/>
              <a:ext cx="8521030" cy="776785"/>
            </a:xfrm>
            <a:prstGeom prst="rect">
              <a:avLst/>
            </a:prstGeom>
            <a:solidFill>
              <a:srgbClr val="000000">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Tekstvak 37"/>
            <p:cNvSpPr txBox="1"/>
            <p:nvPr/>
          </p:nvSpPr>
          <p:spPr>
            <a:xfrm>
              <a:off x="2135998" y="568892"/>
              <a:ext cx="6731445" cy="584775"/>
            </a:xfrm>
            <a:prstGeom prst="rect">
              <a:avLst/>
            </a:prstGeom>
            <a:noFill/>
            <a:effectLst>
              <a:outerShdw blurRad="50800" dist="50800" dir="5400000" algn="ctr" rotWithShape="0">
                <a:schemeClr val="tx1"/>
              </a:outerShdw>
            </a:effectLst>
          </p:spPr>
          <p:txBody>
            <a:bodyPr wrap="square" rtlCol="0">
              <a:spAutoFit/>
            </a:bodyPr>
            <a:lstStyle/>
            <a:p>
              <a:pPr algn="ctr"/>
              <a:r>
                <a:rPr lang="nl-NL" sz="3200" b="1" dirty="0" smtClean="0">
                  <a:solidFill>
                    <a:srgbClr val="FCE7AA"/>
                  </a:solidFill>
                  <a:latin typeface="Batang" pitchFamily="18" charset="-127"/>
                  <a:ea typeface="Batang" pitchFamily="18" charset="-127"/>
                  <a:cs typeface="Times New Roman" pitchFamily="18" charset="0"/>
                </a:rPr>
                <a:t>“</a:t>
              </a:r>
              <a:r>
                <a:rPr lang="nl-NL" sz="3200" b="1" dirty="0" err="1" smtClean="0">
                  <a:solidFill>
                    <a:srgbClr val="FCE7AA"/>
                  </a:solidFill>
                  <a:latin typeface="Batang" pitchFamily="18" charset="-127"/>
                  <a:ea typeface="Batang" pitchFamily="18" charset="-127"/>
                  <a:cs typeface="Times New Roman" pitchFamily="18" charset="0"/>
                </a:rPr>
                <a:t>Hemel”op</a:t>
              </a:r>
              <a:r>
                <a:rPr lang="nl-NL" sz="3200" b="1" dirty="0" smtClean="0">
                  <a:solidFill>
                    <a:srgbClr val="FCE7AA"/>
                  </a:solidFill>
                  <a:latin typeface="Batang" pitchFamily="18" charset="-127"/>
                  <a:ea typeface="Batang" pitchFamily="18" charset="-127"/>
                  <a:cs typeface="Times New Roman" pitchFamily="18" charset="0"/>
                </a:rPr>
                <a:t> Aarde</a:t>
              </a:r>
              <a:endParaRPr lang="nl-NL" sz="3200" b="1" dirty="0">
                <a:solidFill>
                  <a:srgbClr val="FCE7AA"/>
                </a:solidFill>
                <a:latin typeface="Batang" pitchFamily="18" charset="-127"/>
                <a:ea typeface="Batang" pitchFamily="18" charset="-127"/>
                <a:cs typeface="Times New Roman" pitchFamily="18" charset="0"/>
              </a:endParaRPr>
            </a:p>
          </p:txBody>
        </p:sp>
        <p:sp>
          <p:nvSpPr>
            <p:cNvPr id="39" name="Tekstvak 38"/>
            <p:cNvSpPr txBox="1"/>
            <p:nvPr/>
          </p:nvSpPr>
          <p:spPr>
            <a:xfrm>
              <a:off x="2383627" y="180582"/>
              <a:ext cx="3031343" cy="276999"/>
            </a:xfrm>
            <a:prstGeom prst="rect">
              <a:avLst/>
            </a:prstGeom>
            <a:noFill/>
            <a:effectLst>
              <a:outerShdw blurRad="25400" dist="25400" dir="5400000" algn="ctr" rotWithShape="0">
                <a:schemeClr val="tx1"/>
              </a:outerShdw>
            </a:effectLst>
          </p:spPr>
          <p:txBody>
            <a:bodyPr wrap="none" rtlCol="0">
              <a:spAutoFit/>
            </a:bodyPr>
            <a:lstStyle/>
            <a:p>
              <a:r>
                <a:rPr lang="nl-NL" sz="1200" b="1" dirty="0" smtClean="0">
                  <a:solidFill>
                    <a:schemeClr val="bg1"/>
                  </a:solidFill>
                </a:rPr>
                <a:t>HET HEILIGE HEILIGDOM</a:t>
              </a:r>
              <a:r>
                <a:rPr lang="nl-NL" sz="1200" b="1" dirty="0" smtClean="0">
                  <a:solidFill>
                    <a:schemeClr val="bg1"/>
                  </a:solidFill>
                </a:rPr>
                <a:t>  </a:t>
              </a:r>
              <a:r>
                <a:rPr lang="nl-NL" sz="1200" b="1" dirty="0" smtClean="0">
                  <a:solidFill>
                    <a:schemeClr val="bg1"/>
                  </a:solidFill>
                </a:rPr>
                <a:t>“</a:t>
              </a:r>
              <a:r>
                <a:rPr lang="nl-NL" sz="1200" b="1" dirty="0" smtClean="0">
                  <a:solidFill>
                    <a:schemeClr val="bg1"/>
                  </a:solidFill>
                </a:rPr>
                <a:t>Hemel” op  Aarde</a:t>
              </a:r>
              <a:endParaRPr lang="nl-NL" sz="1200" b="1" dirty="0">
                <a:solidFill>
                  <a:schemeClr val="bg1"/>
                </a:solidFill>
              </a:endParaRPr>
            </a:p>
          </p:txBody>
        </p:sp>
        <p:pic>
          <p:nvPicPr>
            <p:cNvPr id="40" name="Picture 2"/>
            <p:cNvPicPr>
              <a:picLocks noChangeAspect="1" noChangeArrowheads="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764740" y="648987"/>
              <a:ext cx="720919" cy="48384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37413" y="77624"/>
              <a:ext cx="1944216" cy="519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11675" b="8542"/>
            <a:stretch/>
          </p:blipFill>
          <p:spPr bwMode="auto">
            <a:xfrm>
              <a:off x="299592" y="127618"/>
              <a:ext cx="1864233" cy="2527870"/>
            </a:xfrm>
            <a:prstGeom prst="rect">
              <a:avLst/>
            </a:prstGeom>
            <a:noFill/>
            <a:ln>
              <a:noFill/>
            </a:ln>
            <a:effectLst>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43"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1280424">
            <a:off x="291543" y="2693916"/>
            <a:ext cx="1843995" cy="2975451"/>
          </a:xfrm>
          <a:prstGeom prst="rect">
            <a:avLst/>
          </a:prstGeom>
          <a:noFill/>
          <a:ln>
            <a:noFill/>
          </a:ln>
          <a:effectLst>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5" name="Groep 44"/>
          <p:cNvGrpSpPr/>
          <p:nvPr/>
        </p:nvGrpSpPr>
        <p:grpSpPr>
          <a:xfrm>
            <a:off x="196652" y="5006685"/>
            <a:ext cx="8784976" cy="1670195"/>
            <a:chOff x="196652" y="5006685"/>
            <a:chExt cx="8784976" cy="1670195"/>
          </a:xfrm>
        </p:grpSpPr>
        <p:sp>
          <p:nvSpPr>
            <p:cNvPr id="46" name="Rechthoek 45"/>
            <p:cNvSpPr/>
            <p:nvPr/>
          </p:nvSpPr>
          <p:spPr>
            <a:xfrm>
              <a:off x="196652" y="5841782"/>
              <a:ext cx="8784976" cy="732014"/>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pic>
          <p:nvPicPr>
            <p:cNvPr id="47" name="Picture 39"/>
            <p:cNvPicPr>
              <a:picLocks noChangeAspect="1" noChangeArrowheads="1"/>
            </p:cNvPicPr>
            <p:nvPr/>
          </p:nvPicPr>
          <p:blipFill>
            <a:blip r:embed="rId10"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07987" y="5582147"/>
              <a:ext cx="1072818" cy="1056563"/>
            </a:xfrm>
            <a:prstGeom prst="rect">
              <a:avLst/>
            </a:prstGeom>
            <a:noFill/>
            <a:ln>
              <a:noFill/>
            </a:ln>
            <a:effectLst>
              <a:glow rad="190500">
                <a:schemeClr val="bg1">
                  <a:alpha val="84000"/>
                </a:schemeClr>
              </a:glow>
              <a:outerShdw dist="381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 name="Tekstvak 47"/>
            <p:cNvSpPr txBox="1"/>
            <p:nvPr/>
          </p:nvSpPr>
          <p:spPr>
            <a:xfrm>
              <a:off x="2383627" y="6023123"/>
              <a:ext cx="2818079" cy="369332"/>
            </a:xfrm>
            <a:prstGeom prst="rect">
              <a:avLst/>
            </a:prstGeom>
            <a:noFill/>
            <a:effectLst>
              <a:outerShdw blurRad="25400" dist="25400" dir="5400000" algn="ctr" rotWithShape="0">
                <a:schemeClr val="tx1"/>
              </a:outerShdw>
            </a:effectLst>
          </p:spPr>
          <p:txBody>
            <a:bodyPr wrap="none" rtlCol="0">
              <a:spAutoFit/>
            </a:bodyPr>
            <a:lstStyle/>
            <a:p>
              <a:r>
                <a:rPr lang="nl-NL" b="1" dirty="0" smtClean="0">
                  <a:solidFill>
                    <a:schemeClr val="bg1"/>
                  </a:solidFill>
                </a:rPr>
                <a:t>Les </a:t>
              </a:r>
              <a:r>
                <a:rPr lang="nl-NL" b="1" dirty="0" smtClean="0">
                  <a:solidFill>
                    <a:schemeClr val="bg1"/>
                  </a:solidFill>
                </a:rPr>
                <a:t>2 </a:t>
              </a:r>
              <a:r>
                <a:rPr lang="nl-NL" b="1" dirty="0" smtClean="0">
                  <a:solidFill>
                    <a:schemeClr val="bg1"/>
                  </a:solidFill>
                </a:rPr>
                <a:t>: </a:t>
              </a:r>
              <a:r>
                <a:rPr lang="nl-NL" b="1" dirty="0" smtClean="0">
                  <a:solidFill>
                    <a:schemeClr val="bg1"/>
                  </a:solidFill>
                </a:rPr>
                <a:t>Vrijdag</a:t>
              </a:r>
              <a:r>
                <a:rPr lang="nl-NL" b="1" dirty="0" smtClean="0">
                  <a:solidFill>
                    <a:schemeClr val="bg1"/>
                  </a:solidFill>
                </a:rPr>
                <a:t> – 11 oktober </a:t>
              </a:r>
              <a:endParaRPr lang="nl-NL" b="1" dirty="0">
                <a:solidFill>
                  <a:schemeClr val="bg1"/>
                </a:solidFill>
              </a:endParaRPr>
            </a:p>
          </p:txBody>
        </p:sp>
        <p:grpSp>
          <p:nvGrpSpPr>
            <p:cNvPr id="49" name="Groep 48"/>
            <p:cNvGrpSpPr/>
            <p:nvPr/>
          </p:nvGrpSpPr>
          <p:grpSpPr>
            <a:xfrm>
              <a:off x="299592" y="5006685"/>
              <a:ext cx="2083743" cy="1670195"/>
              <a:chOff x="6865984" y="116048"/>
              <a:chExt cx="2083743" cy="1670195"/>
            </a:xfrm>
          </p:grpSpPr>
          <p:pic>
            <p:nvPicPr>
              <p:cNvPr id="50" name="Picture 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34701" y="116048"/>
                <a:ext cx="1215026" cy="1670195"/>
              </a:xfrm>
              <a:prstGeom prst="rect">
                <a:avLst/>
              </a:prstGeom>
              <a:noFill/>
              <a:ln>
                <a:noFill/>
              </a:ln>
              <a:effectLst>
                <a:outerShdw dist="35921" dir="2700000" algn="ctr" rotWithShape="0">
                  <a:schemeClr val="bg2"/>
                </a:outerShdw>
                <a:reflection blurRad="6350" stA="50000" endA="300" endPos="90000" dist="50800" dir="5400000" sy="-100000" algn="bl" rotWithShape="0"/>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865984" y="1028329"/>
                <a:ext cx="1476230" cy="642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205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52024" y="1599091"/>
            <a:ext cx="6129605" cy="3825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1973751"/>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Rechthoek 7"/>
          <p:cNvSpPr/>
          <p:nvPr/>
        </p:nvSpPr>
        <p:spPr>
          <a:xfrm>
            <a:off x="179512" y="320890"/>
            <a:ext cx="8784976" cy="920697"/>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873" y="1182706"/>
            <a:ext cx="3054175" cy="4730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ep 1"/>
          <p:cNvGrpSpPr/>
          <p:nvPr/>
        </p:nvGrpSpPr>
        <p:grpSpPr>
          <a:xfrm>
            <a:off x="196652" y="5006685"/>
            <a:ext cx="8784976" cy="1670195"/>
            <a:chOff x="196652" y="5006685"/>
            <a:chExt cx="8784976" cy="1670195"/>
          </a:xfrm>
        </p:grpSpPr>
        <p:sp>
          <p:nvSpPr>
            <p:cNvPr id="17" name="Rechthoek 16"/>
            <p:cNvSpPr/>
            <p:nvPr/>
          </p:nvSpPr>
          <p:spPr>
            <a:xfrm>
              <a:off x="196652" y="5805264"/>
              <a:ext cx="8784976" cy="768532"/>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pic>
          <p:nvPicPr>
            <p:cNvPr id="7" name="Picture 39"/>
            <p:cNvPicPr>
              <a:picLocks noChangeAspect="1" noChangeArrowheads="1"/>
            </p:cNvPicPr>
            <p:nvPr/>
          </p:nvPicPr>
          <p:blipFill>
            <a:blip r:embed="rId4"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07987" y="5582147"/>
              <a:ext cx="1072818" cy="1056563"/>
            </a:xfrm>
            <a:prstGeom prst="rect">
              <a:avLst/>
            </a:prstGeom>
            <a:noFill/>
            <a:ln>
              <a:noFill/>
            </a:ln>
            <a:effectLst>
              <a:glow rad="190500">
                <a:schemeClr val="bg1">
                  <a:alpha val="84000"/>
                </a:schemeClr>
              </a:glow>
              <a:outerShdw dist="381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7" name="Groep 26"/>
            <p:cNvGrpSpPr/>
            <p:nvPr/>
          </p:nvGrpSpPr>
          <p:grpSpPr>
            <a:xfrm>
              <a:off x="299592" y="5006685"/>
              <a:ext cx="2083743" cy="1670195"/>
              <a:chOff x="6865984" y="116048"/>
              <a:chExt cx="2083743" cy="1670195"/>
            </a:xfrm>
          </p:grpSpPr>
          <p:pic>
            <p:nvPicPr>
              <p:cNvPr id="2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34701" y="116048"/>
                <a:ext cx="1215026" cy="1670195"/>
              </a:xfrm>
              <a:prstGeom prst="rect">
                <a:avLst/>
              </a:prstGeom>
              <a:noFill/>
              <a:ln>
                <a:noFill/>
              </a:ln>
              <a:effectLst>
                <a:outerShdw dist="35921" dir="2700000" algn="ctr" rotWithShape="0">
                  <a:schemeClr val="bg2"/>
                </a:outerShdw>
                <a:reflection blurRad="6350" stA="50000" endA="300" endPos="90000" dist="50800" dir="5400000" sy="-100000" algn="bl" rotWithShape="0"/>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65984" y="1028329"/>
                <a:ext cx="1476230" cy="642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0" name="Rechthoek 19"/>
            <p:cNvSpPr/>
            <p:nvPr/>
          </p:nvSpPr>
          <p:spPr>
            <a:xfrm>
              <a:off x="2495869" y="5989475"/>
              <a:ext cx="2979790" cy="400110"/>
            </a:xfrm>
            <a:prstGeom prst="rect">
              <a:avLst/>
            </a:prstGeom>
            <a:effectLst>
              <a:outerShdw blurRad="50800" dist="50800" dir="5400000" algn="ctr" rotWithShape="0">
                <a:schemeClr val="tx1"/>
              </a:outerShdw>
            </a:effectLst>
          </p:spPr>
          <p:txBody>
            <a:bodyPr wrap="none">
              <a:spAutoFit/>
            </a:bodyPr>
            <a:lstStyle/>
            <a:p>
              <a:r>
                <a:rPr lang="nl-NL" sz="2000" b="1" dirty="0" smtClean="0">
                  <a:solidFill>
                    <a:schemeClr val="bg1"/>
                  </a:solidFill>
                </a:rPr>
                <a:t>SABBAT </a:t>
              </a:r>
              <a:r>
                <a:rPr lang="nl-NL" sz="2000" b="1" dirty="0" smtClean="0">
                  <a:solidFill>
                    <a:schemeClr val="bg1"/>
                  </a:solidFill>
                </a:rPr>
                <a:t>12 </a:t>
              </a:r>
              <a:r>
                <a:rPr lang="nl-NL" sz="2000" b="1" dirty="0" smtClean="0">
                  <a:solidFill>
                    <a:schemeClr val="bg1"/>
                  </a:solidFill>
                </a:rPr>
                <a:t>OKTOBER </a:t>
              </a:r>
              <a:r>
                <a:rPr lang="nl-NL" sz="2000" b="1" dirty="0" smtClean="0">
                  <a:solidFill>
                    <a:schemeClr val="bg1"/>
                  </a:solidFill>
                </a:rPr>
                <a:t>2013</a:t>
              </a:r>
              <a:endParaRPr lang="nl-NL" sz="2000" b="1" dirty="0">
                <a:solidFill>
                  <a:schemeClr val="bg1"/>
                </a:solidFill>
              </a:endParaRPr>
            </a:p>
          </p:txBody>
        </p:sp>
      </p:grpSp>
      <p:pic>
        <p:nvPicPr>
          <p:cNvPr id="6149"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18716" y="116632"/>
            <a:ext cx="3262089" cy="1622395"/>
          </a:xfrm>
          <a:prstGeom prst="rect">
            <a:avLst/>
          </a:prstGeom>
          <a:noFill/>
          <a:ln>
            <a:noFill/>
          </a:ln>
          <a:effectLst>
            <a:outerShdw blurRad="127000" dist="38100" dir="2700000" algn="ctr">
              <a:srgbClr val="000000">
                <a:alpha val="4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659619">
            <a:off x="5161686" y="1374256"/>
            <a:ext cx="3083363" cy="4517125"/>
          </a:xfrm>
          <a:prstGeom prst="rect">
            <a:avLst/>
          </a:prstGeom>
          <a:noFill/>
          <a:ln>
            <a:noFill/>
          </a:ln>
          <a:effectLst>
            <a:outerShdw blurRad="184150" dist="241300" dir="11520000" sx="110000" sy="110000" algn="ctr">
              <a:srgbClr val="000000">
                <a:alpha val="18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1720" y="2276872"/>
            <a:ext cx="4103687" cy="2292350"/>
          </a:xfrm>
          <a:prstGeom prst="rect">
            <a:avLst/>
          </a:prstGeom>
          <a:noFill/>
          <a:ln>
            <a:noFill/>
          </a:ln>
          <a:effectLst>
            <a:glow rad="228600">
              <a:schemeClr val="bg1">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4414" y="521395"/>
            <a:ext cx="1944216" cy="519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1904674"/>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500" fill="hold"/>
                                        <p:tgtEl>
                                          <p:spTgt spid="33"/>
                                        </p:tgtEl>
                                        <p:attrNameLst>
                                          <p:attrName>ppt_w</p:attrName>
                                        </p:attrNameLst>
                                      </p:cBhvr>
                                      <p:tavLst>
                                        <p:tav tm="0">
                                          <p:val>
                                            <p:fltVal val="0"/>
                                          </p:val>
                                        </p:tav>
                                        <p:tav tm="100000">
                                          <p:val>
                                            <p:strVal val="#ppt_w"/>
                                          </p:val>
                                        </p:tav>
                                      </p:tavLst>
                                    </p:anim>
                                    <p:anim calcmode="lin" valueType="num">
                                      <p:cBhvr>
                                        <p:cTn id="8" dur="1500" fill="hold"/>
                                        <p:tgtEl>
                                          <p:spTgt spid="33"/>
                                        </p:tgtEl>
                                        <p:attrNameLst>
                                          <p:attrName>ppt_h</p:attrName>
                                        </p:attrNameLst>
                                      </p:cBhvr>
                                      <p:tavLst>
                                        <p:tav tm="0">
                                          <p:val>
                                            <p:fltVal val="0"/>
                                          </p:val>
                                        </p:tav>
                                        <p:tav tm="100000">
                                          <p:val>
                                            <p:strVal val="#ppt_h"/>
                                          </p:val>
                                        </p:tav>
                                      </p:tavLst>
                                    </p:anim>
                                    <p:animEffect transition="in" filter="fade">
                                      <p:cBhvr>
                                        <p:cTn id="9" dur="1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622" y="975270"/>
            <a:ext cx="8741866" cy="533127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hthoek 7"/>
          <p:cNvSpPr/>
          <p:nvPr/>
        </p:nvSpPr>
        <p:spPr>
          <a:xfrm>
            <a:off x="179512" y="320890"/>
            <a:ext cx="8784976" cy="920697"/>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pic>
        <p:nvPicPr>
          <p:cNvPr id="2050" name="Picture 2"/>
          <p:cNvPicPr>
            <a:picLocks noChangeAspect="1" noChangeArrowheads="1"/>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076056" y="320890"/>
            <a:ext cx="1298575" cy="8715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hthoek 3"/>
          <p:cNvSpPr/>
          <p:nvPr/>
        </p:nvSpPr>
        <p:spPr>
          <a:xfrm>
            <a:off x="6484102" y="525825"/>
            <a:ext cx="2329612" cy="461665"/>
          </a:xfrm>
          <a:prstGeom prst="rect">
            <a:avLst/>
          </a:prstGeom>
          <a:effectLst>
            <a:outerShdw blurRad="50800" dist="50800" dir="5400000" algn="ctr" rotWithShape="0">
              <a:schemeClr val="tx1"/>
            </a:outerShdw>
          </a:effectLst>
        </p:spPr>
        <p:txBody>
          <a:bodyPr wrap="none">
            <a:spAutoFit/>
          </a:bodyPr>
          <a:lstStyle/>
          <a:p>
            <a:r>
              <a:rPr lang="nl-NL" sz="2400" b="1" dirty="0" smtClean="0">
                <a:solidFill>
                  <a:schemeClr val="bg1"/>
                </a:solidFill>
              </a:rPr>
              <a:t>4</a:t>
            </a:r>
            <a:r>
              <a:rPr lang="nl-NL" sz="2400" b="1" baseline="30000" dirty="0" smtClean="0">
                <a:solidFill>
                  <a:schemeClr val="bg1"/>
                </a:solidFill>
              </a:rPr>
              <a:t>e</a:t>
            </a:r>
            <a:r>
              <a:rPr lang="nl-NL" sz="2400" b="1" dirty="0" smtClean="0">
                <a:solidFill>
                  <a:schemeClr val="bg1"/>
                </a:solidFill>
              </a:rPr>
              <a:t> Kwartaal </a:t>
            </a:r>
            <a:r>
              <a:rPr lang="nl-NL" sz="2400" b="1" dirty="0">
                <a:solidFill>
                  <a:schemeClr val="bg1"/>
                </a:solidFill>
              </a:rPr>
              <a:t>2013</a:t>
            </a:r>
          </a:p>
        </p:txBody>
      </p:sp>
      <p:pic>
        <p:nvPicPr>
          <p:cNvPr id="25"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6756" y="1142425"/>
            <a:ext cx="3515946" cy="496800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9"/>
          <p:cNvPicPr>
            <a:picLocks noChangeAspect="1" noChangeArrowheads="1"/>
          </p:cNvPicPr>
          <p:nvPr/>
        </p:nvPicPr>
        <p:blipFill>
          <a:blip r:embed="rId7"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07987" y="5582147"/>
            <a:ext cx="1072818" cy="1056563"/>
          </a:xfrm>
          <a:prstGeom prst="rect">
            <a:avLst/>
          </a:prstGeom>
          <a:noFill/>
          <a:ln>
            <a:noFill/>
          </a:ln>
          <a:effectLst>
            <a:glow rad="190500">
              <a:schemeClr val="bg1">
                <a:alpha val="84000"/>
              </a:schemeClr>
            </a:glow>
            <a:outerShdw dist="381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6" name="Groep 25"/>
          <p:cNvGrpSpPr/>
          <p:nvPr/>
        </p:nvGrpSpPr>
        <p:grpSpPr>
          <a:xfrm flipH="1">
            <a:off x="2838983" y="2490625"/>
            <a:ext cx="2702452" cy="2204530"/>
            <a:chOff x="4767217" y="1713764"/>
            <a:chExt cx="2983291" cy="2352674"/>
          </a:xfrm>
          <a:scene3d>
            <a:camera prst="orthographicFront">
              <a:rot lat="0" lon="0" rev="0"/>
            </a:camera>
            <a:lightRig rig="glow" dir="t">
              <a:rot lat="0" lon="0" rev="4800000"/>
            </a:lightRig>
          </a:scene3d>
        </p:grpSpPr>
        <p:pic>
          <p:nvPicPr>
            <p:cNvPr id="3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67217" y="1713764"/>
              <a:ext cx="1811337" cy="1176337"/>
            </a:xfrm>
            <a:prstGeom prst="rect">
              <a:avLst/>
            </a:prstGeom>
            <a:noFill/>
            <a:ln>
              <a:noFill/>
            </a:ln>
            <a:effectLst>
              <a:outerShdw blurRad="190500" dist="228600" dir="2700000" algn="ctr">
                <a:srgbClr val="000000">
                  <a:alpha val="30000"/>
                </a:srgbClr>
              </a:outerShdw>
            </a:effectLst>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52637" y="2301932"/>
              <a:ext cx="1811337" cy="1176337"/>
            </a:xfrm>
            <a:prstGeom prst="rect">
              <a:avLst/>
            </a:prstGeom>
            <a:noFill/>
            <a:ln>
              <a:noFill/>
            </a:ln>
            <a:effectLst>
              <a:outerShdw blurRad="190500" dist="228600" dir="2700000" algn="ctr">
                <a:srgbClr val="000000">
                  <a:alpha val="30000"/>
                </a:srgbClr>
              </a:outerShdw>
            </a:effectLst>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39171" y="2890101"/>
              <a:ext cx="1811337" cy="1176337"/>
            </a:xfrm>
            <a:prstGeom prst="rect">
              <a:avLst/>
            </a:prstGeom>
            <a:noFill/>
            <a:ln>
              <a:noFill/>
            </a:ln>
            <a:effectLst>
              <a:outerShdw blurRad="190500" dist="228600" dir="2700000" algn="ctr">
                <a:srgbClr val="000000">
                  <a:alpha val="30000"/>
                </a:srgbClr>
              </a:outerShdw>
            </a:effectLst>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9"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4414" y="521395"/>
            <a:ext cx="1944216" cy="519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1280424">
            <a:off x="343651" y="1561741"/>
            <a:ext cx="2517552" cy="4062295"/>
          </a:xfrm>
          <a:prstGeom prst="rect">
            <a:avLst/>
          </a:prstGeom>
          <a:noFill/>
          <a:ln>
            <a:noFill/>
          </a:ln>
          <a:effectLst>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 name="Groep 15"/>
          <p:cNvGrpSpPr/>
          <p:nvPr/>
        </p:nvGrpSpPr>
        <p:grpSpPr>
          <a:xfrm>
            <a:off x="196652" y="5006685"/>
            <a:ext cx="8784976" cy="1670195"/>
            <a:chOff x="196652" y="5006685"/>
            <a:chExt cx="8784976" cy="1670195"/>
          </a:xfrm>
        </p:grpSpPr>
        <p:sp>
          <p:nvSpPr>
            <p:cNvPr id="19" name="Rechthoek 18"/>
            <p:cNvSpPr/>
            <p:nvPr/>
          </p:nvSpPr>
          <p:spPr>
            <a:xfrm>
              <a:off x="196652" y="5805264"/>
              <a:ext cx="8784976" cy="768532"/>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pic>
          <p:nvPicPr>
            <p:cNvPr id="20" name="Picture 39"/>
            <p:cNvPicPr>
              <a:picLocks noChangeAspect="1" noChangeArrowheads="1"/>
            </p:cNvPicPr>
            <p:nvPr/>
          </p:nvPicPr>
          <p:blipFill>
            <a:blip r:embed="rId7"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07987" y="5582147"/>
              <a:ext cx="1072818" cy="1056563"/>
            </a:xfrm>
            <a:prstGeom prst="rect">
              <a:avLst/>
            </a:prstGeom>
            <a:noFill/>
            <a:ln>
              <a:noFill/>
            </a:ln>
            <a:effectLst>
              <a:glow rad="190500">
                <a:schemeClr val="bg1">
                  <a:alpha val="84000"/>
                </a:schemeClr>
              </a:glow>
              <a:outerShdw dist="381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1" name="Groep 20"/>
            <p:cNvGrpSpPr/>
            <p:nvPr/>
          </p:nvGrpSpPr>
          <p:grpSpPr>
            <a:xfrm>
              <a:off x="299592" y="5006685"/>
              <a:ext cx="2083743" cy="1670195"/>
              <a:chOff x="6865984" y="116048"/>
              <a:chExt cx="2083743" cy="1670195"/>
            </a:xfrm>
          </p:grpSpPr>
          <p:pic>
            <p:nvPicPr>
              <p:cNvPr id="27" name="Picture 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34701" y="116048"/>
                <a:ext cx="1215026" cy="1670195"/>
              </a:xfrm>
              <a:prstGeom prst="rect">
                <a:avLst/>
              </a:prstGeom>
              <a:noFill/>
              <a:ln>
                <a:noFill/>
              </a:ln>
              <a:effectLst>
                <a:outerShdw dist="35921" dir="2700000" algn="ctr" rotWithShape="0">
                  <a:schemeClr val="bg2"/>
                </a:outerShdw>
                <a:reflection blurRad="6350" stA="50000" endA="300" endPos="90000" dist="50800" dir="5400000" sy="-100000" algn="bl" rotWithShape="0"/>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865984" y="1028329"/>
                <a:ext cx="1476230" cy="642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 name="Rechthoek 22"/>
            <p:cNvSpPr/>
            <p:nvPr/>
          </p:nvSpPr>
          <p:spPr>
            <a:xfrm>
              <a:off x="2495869" y="5989475"/>
              <a:ext cx="2598212" cy="400110"/>
            </a:xfrm>
            <a:prstGeom prst="rect">
              <a:avLst/>
            </a:prstGeom>
            <a:effectLst>
              <a:outerShdw blurRad="50800" dist="50800" dir="5400000" algn="ctr" rotWithShape="0">
                <a:schemeClr val="tx1"/>
              </a:outerShdw>
            </a:effectLst>
          </p:spPr>
          <p:txBody>
            <a:bodyPr wrap="none">
              <a:spAutoFit/>
            </a:bodyPr>
            <a:lstStyle/>
            <a:p>
              <a:r>
                <a:rPr lang="nl-NL" sz="2000" b="1" dirty="0" smtClean="0">
                  <a:solidFill>
                    <a:schemeClr val="bg1"/>
                  </a:solidFill>
                </a:rPr>
                <a:t>Een Gezegende </a:t>
              </a:r>
              <a:r>
                <a:rPr lang="nl-NL" sz="2000" b="1" dirty="0" smtClean="0">
                  <a:solidFill>
                    <a:schemeClr val="bg1"/>
                  </a:solidFill>
                </a:rPr>
                <a:t>Sabbat</a:t>
              </a:r>
              <a:endParaRPr lang="nl-NL" sz="2000" b="1" dirty="0">
                <a:solidFill>
                  <a:schemeClr val="bg1"/>
                </a:solidFill>
              </a:endParaRPr>
            </a:p>
          </p:txBody>
        </p:sp>
        <p:sp>
          <p:nvSpPr>
            <p:cNvPr id="24" name="Rechthoek 23"/>
            <p:cNvSpPr/>
            <p:nvPr/>
          </p:nvSpPr>
          <p:spPr>
            <a:xfrm>
              <a:off x="5979724" y="5820045"/>
              <a:ext cx="816249" cy="646331"/>
            </a:xfrm>
            <a:prstGeom prst="rect">
              <a:avLst/>
            </a:prstGeom>
            <a:effectLst>
              <a:outerShdw blurRad="50800" dist="50800" dir="5400000" algn="ctr" rotWithShape="0">
                <a:schemeClr val="tx1"/>
              </a:outerShdw>
            </a:effectLst>
          </p:spPr>
          <p:txBody>
            <a:bodyPr wrap="none">
              <a:spAutoFit/>
            </a:bodyPr>
            <a:lstStyle/>
            <a:p>
              <a:r>
                <a:rPr lang="nl-NL" b="1" dirty="0" smtClean="0">
                  <a:solidFill>
                    <a:schemeClr val="bg1"/>
                  </a:solidFill>
                  <a:latin typeface="Arial Narrow" pitchFamily="34" charset="0"/>
                </a:rPr>
                <a:t>LES </a:t>
              </a:r>
              <a:r>
                <a:rPr lang="nl-NL" sz="3600" b="1" dirty="0">
                  <a:solidFill>
                    <a:schemeClr val="bg1"/>
                  </a:solidFill>
                  <a:latin typeface="Arial Narrow" pitchFamily="34" charset="0"/>
                </a:rPr>
                <a:t>2</a:t>
              </a:r>
            </a:p>
          </p:txBody>
        </p:sp>
      </p:grpSp>
      <p:pic>
        <p:nvPicPr>
          <p:cNvPr id="34"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775822" y="1451358"/>
            <a:ext cx="3127545" cy="1255258"/>
          </a:xfrm>
          <a:prstGeom prst="rect">
            <a:avLst/>
          </a:prstGeom>
          <a:noFill/>
          <a:ln>
            <a:noFill/>
          </a:ln>
          <a:effectLst>
            <a:glow rad="546100">
              <a:srgbClr val="8E0047">
                <a:alpha val="55000"/>
              </a:srgb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0951676"/>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0" name="Picture 5"/>
          <p:cNvPicPr>
            <a:picLocks noChangeAspect="1" noChangeArrowheads="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258818" y="859700"/>
            <a:ext cx="6885181" cy="513208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Rechthoek 29"/>
          <p:cNvSpPr/>
          <p:nvPr/>
        </p:nvSpPr>
        <p:spPr>
          <a:xfrm>
            <a:off x="196652" y="127617"/>
            <a:ext cx="2073007" cy="6565971"/>
          </a:xfrm>
          <a:prstGeom prst="rect">
            <a:avLst/>
          </a:prstGeom>
          <a:solidFill>
            <a:schemeClr val="bg1">
              <a:lumMod val="65000"/>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p:cNvSpPr/>
          <p:nvPr/>
        </p:nvSpPr>
        <p:spPr>
          <a:xfrm>
            <a:off x="196652" y="5841782"/>
            <a:ext cx="8784976" cy="732014"/>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pic>
        <p:nvPicPr>
          <p:cNvPr id="7" name="Picture 39"/>
          <p:cNvPicPr>
            <a:picLocks noChangeAspect="1" noChangeArrowheads="1"/>
          </p:cNvPicPr>
          <p:nvPr/>
        </p:nvPicPr>
        <p:blipFill>
          <a:blip r:embed="rId5"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07987" y="5582147"/>
            <a:ext cx="1072818" cy="1056563"/>
          </a:xfrm>
          <a:prstGeom prst="rect">
            <a:avLst/>
          </a:prstGeom>
          <a:noFill/>
          <a:ln>
            <a:noFill/>
          </a:ln>
          <a:effectLst>
            <a:glow rad="190500">
              <a:schemeClr val="bg1">
                <a:alpha val="84000"/>
              </a:schemeClr>
            </a:glow>
            <a:outerShdw dist="381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Tekstvak 33"/>
          <p:cNvSpPr txBox="1"/>
          <p:nvPr/>
        </p:nvSpPr>
        <p:spPr>
          <a:xfrm>
            <a:off x="2383627" y="6023123"/>
            <a:ext cx="3519810" cy="369332"/>
          </a:xfrm>
          <a:prstGeom prst="rect">
            <a:avLst/>
          </a:prstGeom>
          <a:noFill/>
          <a:effectLst>
            <a:outerShdw blurRad="25400" dist="25400" dir="5400000" algn="ctr" rotWithShape="0">
              <a:schemeClr val="tx1"/>
            </a:outerShdw>
          </a:effectLst>
        </p:spPr>
        <p:txBody>
          <a:bodyPr wrap="none" rtlCol="0">
            <a:spAutoFit/>
          </a:bodyPr>
          <a:lstStyle/>
          <a:p>
            <a:r>
              <a:rPr lang="nl-NL" b="1" dirty="0" smtClean="0">
                <a:solidFill>
                  <a:schemeClr val="bg1"/>
                </a:solidFill>
              </a:rPr>
              <a:t>Les </a:t>
            </a:r>
            <a:r>
              <a:rPr lang="nl-NL" b="1" dirty="0" smtClean="0">
                <a:solidFill>
                  <a:schemeClr val="bg1"/>
                </a:solidFill>
              </a:rPr>
              <a:t>2 </a:t>
            </a:r>
            <a:r>
              <a:rPr lang="nl-NL" b="1" dirty="0">
                <a:solidFill>
                  <a:schemeClr val="bg1"/>
                </a:solidFill>
              </a:rPr>
              <a:t>: </a:t>
            </a:r>
            <a:r>
              <a:rPr lang="nl-NL" b="1" dirty="0" smtClean="0">
                <a:solidFill>
                  <a:schemeClr val="bg1"/>
                </a:solidFill>
              </a:rPr>
              <a:t>Sabbatmiddag – 5 oktober </a:t>
            </a:r>
            <a:endParaRPr lang="nl-NL" b="1" dirty="0">
              <a:solidFill>
                <a:schemeClr val="bg1"/>
              </a:solidFill>
            </a:endParaRPr>
          </a:p>
        </p:txBody>
      </p:sp>
      <p:pic>
        <p:nvPicPr>
          <p:cNvPr id="35" name="Picture 3"/>
          <p:cNvPicPr>
            <a:picLocks noChangeAspect="1" noChangeArrowheads="1"/>
          </p:cNvPicPr>
          <p:nvPr/>
        </p:nvPicPr>
        <p:blipFill>
          <a:blip r:embed="rId6" cstate="print">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4788024" y="1782565"/>
            <a:ext cx="2056193" cy="1690385"/>
          </a:xfrm>
          <a:prstGeom prst="rect">
            <a:avLst/>
          </a:prstGeom>
          <a:noFill/>
          <a:ln>
            <a:noFill/>
          </a:ln>
          <a:effectLst>
            <a:glow rad="38100">
              <a:srgbClr val="8E0047">
                <a:alpha val="40000"/>
              </a:srgbClr>
            </a:glow>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5"/>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18358" b="55331"/>
          <a:stretch/>
        </p:blipFill>
        <p:spPr bwMode="auto">
          <a:xfrm>
            <a:off x="5544860" y="5129792"/>
            <a:ext cx="913343" cy="711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hoek 1"/>
          <p:cNvSpPr/>
          <p:nvPr/>
        </p:nvSpPr>
        <p:spPr>
          <a:xfrm>
            <a:off x="2269660" y="3472950"/>
            <a:ext cx="6874340" cy="2431435"/>
          </a:xfrm>
          <a:prstGeom prst="rect">
            <a:avLst/>
          </a:prstGeom>
          <a:effectLst>
            <a:outerShdw blurRad="50800" dist="50800" dir="5400000" algn="ctr" rotWithShape="0">
              <a:schemeClr val="bg1"/>
            </a:outerShdw>
          </a:effectLst>
        </p:spPr>
        <p:txBody>
          <a:bodyPr wrap="square">
            <a:spAutoFit/>
          </a:bodyPr>
          <a:lstStyle/>
          <a:p>
            <a:pPr algn="ctr"/>
            <a:r>
              <a:rPr lang="en-US" sz="2000" b="1" dirty="0" smtClean="0"/>
              <a:t>“</a:t>
            </a:r>
            <a:r>
              <a:rPr lang="nl-NL" sz="2000" b="1" dirty="0"/>
              <a:t>Deze priesters doen dienst in een afbeelding en schaduw van de hemelse dingen, overeenkomstig een aanwijzing van God die Mozes ontving  bij het voltooien van de tabernakel. Want zie erop toe, zegt Hij, dat u alles maakt overeenkomstig het voorbeeld dat u op de berg getoond is.</a:t>
            </a:r>
          </a:p>
          <a:p>
            <a:pPr algn="ctr"/>
            <a:r>
              <a:rPr lang="nl-NL" sz="2000" b="1" dirty="0" smtClean="0"/>
              <a:t>                                                                   </a:t>
            </a:r>
            <a:r>
              <a:rPr lang="nl-NL" sz="1400" dirty="0" smtClean="0"/>
              <a:t>Hebreeën </a:t>
            </a:r>
            <a:r>
              <a:rPr lang="nl-NL" sz="1400" dirty="0"/>
              <a:t>8 : 5                                                                                                                 </a:t>
            </a:r>
            <a:r>
              <a:rPr lang="nl-NL" sz="1400" dirty="0" smtClean="0"/>
              <a:t>                                        </a:t>
            </a:r>
          </a:p>
          <a:p>
            <a:pPr algn="ctr"/>
            <a:r>
              <a:rPr lang="nl-NL" sz="1400" dirty="0" smtClean="0"/>
              <a:t>                                                                                             De Nieuwe </a:t>
            </a:r>
            <a:r>
              <a:rPr lang="nl-NL" sz="1400" dirty="0"/>
              <a:t>Bijbelvertaling</a:t>
            </a:r>
          </a:p>
          <a:p>
            <a:pPr algn="ctr"/>
            <a:endParaRPr lang="nl-NL" dirty="0"/>
          </a:p>
        </p:txBody>
      </p:sp>
      <p:sp>
        <p:nvSpPr>
          <p:cNvPr id="4" name="Rechthoek 3"/>
          <p:cNvSpPr/>
          <p:nvPr/>
        </p:nvSpPr>
        <p:spPr>
          <a:xfrm>
            <a:off x="2381906" y="5193399"/>
            <a:ext cx="2016706" cy="584775"/>
          </a:xfrm>
          <a:prstGeom prst="rect">
            <a:avLst/>
          </a:prstGeom>
          <a:effectLst>
            <a:outerShdw blurRad="50800" dist="50800" dir="5400000" algn="ctr" rotWithShape="0">
              <a:schemeClr val="bg1"/>
            </a:outerShdw>
          </a:effectLst>
        </p:spPr>
        <p:txBody>
          <a:bodyPr wrap="none">
            <a:spAutoFit/>
          </a:bodyPr>
          <a:lstStyle/>
          <a:p>
            <a:r>
              <a:rPr lang="nl-NL" sz="3200" b="1" dirty="0" smtClean="0"/>
              <a:t>Kerntekst</a:t>
            </a:r>
            <a:r>
              <a:rPr lang="nl-NL" sz="3200" b="1" dirty="0" smtClean="0"/>
              <a:t>: </a:t>
            </a:r>
            <a:endParaRPr lang="nl-NL" sz="3200" b="1" dirty="0"/>
          </a:p>
        </p:txBody>
      </p:sp>
      <p:grpSp>
        <p:nvGrpSpPr>
          <p:cNvPr id="21" name="Groep 20"/>
          <p:cNvGrpSpPr/>
          <p:nvPr/>
        </p:nvGrpSpPr>
        <p:grpSpPr>
          <a:xfrm>
            <a:off x="196653" y="77624"/>
            <a:ext cx="8784976" cy="2577864"/>
            <a:chOff x="196653" y="77624"/>
            <a:chExt cx="8784976" cy="2577864"/>
          </a:xfrm>
        </p:grpSpPr>
        <p:sp>
          <p:nvSpPr>
            <p:cNvPr id="22" name="Rechthoek 21"/>
            <p:cNvSpPr/>
            <p:nvPr/>
          </p:nvSpPr>
          <p:spPr>
            <a:xfrm>
              <a:off x="196653" y="118251"/>
              <a:ext cx="8784976" cy="384266"/>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sp>
          <p:nvSpPr>
            <p:cNvPr id="23" name="Rechthoek 22"/>
            <p:cNvSpPr/>
            <p:nvPr/>
          </p:nvSpPr>
          <p:spPr>
            <a:xfrm>
              <a:off x="346413" y="502517"/>
              <a:ext cx="8521030" cy="776785"/>
            </a:xfrm>
            <a:prstGeom prst="rect">
              <a:avLst/>
            </a:prstGeom>
            <a:solidFill>
              <a:srgbClr val="000000">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Tekstvak 23"/>
            <p:cNvSpPr txBox="1"/>
            <p:nvPr/>
          </p:nvSpPr>
          <p:spPr>
            <a:xfrm>
              <a:off x="2135998" y="568892"/>
              <a:ext cx="6731445" cy="584775"/>
            </a:xfrm>
            <a:prstGeom prst="rect">
              <a:avLst/>
            </a:prstGeom>
            <a:noFill/>
            <a:effectLst>
              <a:outerShdw blurRad="50800" dist="50800" dir="5400000" algn="ctr" rotWithShape="0">
                <a:schemeClr val="tx1"/>
              </a:outerShdw>
            </a:effectLst>
          </p:spPr>
          <p:txBody>
            <a:bodyPr wrap="square" rtlCol="0">
              <a:spAutoFit/>
            </a:bodyPr>
            <a:lstStyle/>
            <a:p>
              <a:pPr algn="ctr"/>
              <a:r>
                <a:rPr lang="nl-NL" sz="3200" b="1" dirty="0" smtClean="0">
                  <a:solidFill>
                    <a:srgbClr val="FCE7AA"/>
                  </a:solidFill>
                  <a:latin typeface="Batang" pitchFamily="18" charset="-127"/>
                  <a:ea typeface="Batang" pitchFamily="18" charset="-127"/>
                  <a:cs typeface="Times New Roman" pitchFamily="18" charset="0"/>
                </a:rPr>
                <a:t>“</a:t>
              </a:r>
              <a:r>
                <a:rPr lang="nl-NL" sz="3200" b="1" dirty="0" err="1" smtClean="0">
                  <a:solidFill>
                    <a:srgbClr val="FCE7AA"/>
                  </a:solidFill>
                  <a:latin typeface="Batang" pitchFamily="18" charset="-127"/>
                  <a:ea typeface="Batang" pitchFamily="18" charset="-127"/>
                  <a:cs typeface="Times New Roman" pitchFamily="18" charset="0"/>
                </a:rPr>
                <a:t>Hemel”op</a:t>
              </a:r>
              <a:r>
                <a:rPr lang="nl-NL" sz="3200" b="1" dirty="0" smtClean="0">
                  <a:solidFill>
                    <a:srgbClr val="FCE7AA"/>
                  </a:solidFill>
                  <a:latin typeface="Batang" pitchFamily="18" charset="-127"/>
                  <a:ea typeface="Batang" pitchFamily="18" charset="-127"/>
                  <a:cs typeface="Times New Roman" pitchFamily="18" charset="0"/>
                </a:rPr>
                <a:t> Aarde</a:t>
              </a:r>
              <a:endParaRPr lang="nl-NL" sz="3200" b="1" dirty="0">
                <a:solidFill>
                  <a:srgbClr val="FCE7AA"/>
                </a:solidFill>
                <a:latin typeface="Batang" pitchFamily="18" charset="-127"/>
                <a:ea typeface="Batang" pitchFamily="18" charset="-127"/>
                <a:cs typeface="Times New Roman" pitchFamily="18" charset="0"/>
              </a:endParaRPr>
            </a:p>
          </p:txBody>
        </p:sp>
        <p:sp>
          <p:nvSpPr>
            <p:cNvPr id="26" name="Tekstvak 25"/>
            <p:cNvSpPr txBox="1"/>
            <p:nvPr/>
          </p:nvSpPr>
          <p:spPr>
            <a:xfrm>
              <a:off x="2383627" y="180582"/>
              <a:ext cx="3031343" cy="276999"/>
            </a:xfrm>
            <a:prstGeom prst="rect">
              <a:avLst/>
            </a:prstGeom>
            <a:noFill/>
            <a:effectLst>
              <a:outerShdw blurRad="25400" dist="25400" dir="5400000" algn="ctr" rotWithShape="0">
                <a:schemeClr val="tx1"/>
              </a:outerShdw>
            </a:effectLst>
          </p:spPr>
          <p:txBody>
            <a:bodyPr wrap="none" rtlCol="0">
              <a:spAutoFit/>
            </a:bodyPr>
            <a:lstStyle/>
            <a:p>
              <a:r>
                <a:rPr lang="nl-NL" sz="1200" b="1" dirty="0" smtClean="0">
                  <a:solidFill>
                    <a:schemeClr val="bg1"/>
                  </a:solidFill>
                </a:rPr>
                <a:t>HET HEILIGE HEILIGDOM</a:t>
              </a:r>
              <a:r>
                <a:rPr lang="nl-NL" sz="1200" b="1" dirty="0" smtClean="0">
                  <a:solidFill>
                    <a:schemeClr val="bg1"/>
                  </a:solidFill>
                </a:rPr>
                <a:t>  </a:t>
              </a:r>
              <a:r>
                <a:rPr lang="nl-NL" sz="1200" b="1" dirty="0" smtClean="0">
                  <a:solidFill>
                    <a:schemeClr val="bg1"/>
                  </a:solidFill>
                </a:rPr>
                <a:t>“</a:t>
              </a:r>
              <a:r>
                <a:rPr lang="nl-NL" sz="1200" b="1" dirty="0" smtClean="0">
                  <a:solidFill>
                    <a:schemeClr val="bg1"/>
                  </a:solidFill>
                </a:rPr>
                <a:t>Hemel” op  Aarde</a:t>
              </a:r>
              <a:endParaRPr lang="nl-NL" sz="1200" b="1" dirty="0">
                <a:solidFill>
                  <a:schemeClr val="bg1"/>
                </a:solidFill>
              </a:endParaRPr>
            </a:p>
          </p:txBody>
        </p:sp>
        <p:pic>
          <p:nvPicPr>
            <p:cNvPr id="36" name="Picture 2"/>
            <p:cNvPicPr>
              <a:picLocks noChangeAspect="1" noChangeArrowheads="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764740" y="648987"/>
              <a:ext cx="720919" cy="48384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37413" y="77624"/>
              <a:ext cx="1944216" cy="519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3"/>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r="11675" b="8542"/>
            <a:stretch/>
          </p:blipFill>
          <p:spPr bwMode="auto">
            <a:xfrm>
              <a:off x="299592" y="127618"/>
              <a:ext cx="1864233" cy="2527870"/>
            </a:xfrm>
            <a:prstGeom prst="rect">
              <a:avLst/>
            </a:prstGeom>
            <a:noFill/>
            <a:ln>
              <a:noFill/>
            </a:ln>
            <a:effectLst>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39"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1280424">
            <a:off x="291543" y="2693916"/>
            <a:ext cx="1843995" cy="2975451"/>
          </a:xfrm>
          <a:prstGeom prst="rect">
            <a:avLst/>
          </a:prstGeom>
          <a:noFill/>
          <a:ln>
            <a:noFill/>
          </a:ln>
          <a:effectLst>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7" name="Groep 26"/>
          <p:cNvGrpSpPr/>
          <p:nvPr/>
        </p:nvGrpSpPr>
        <p:grpSpPr>
          <a:xfrm>
            <a:off x="299592" y="5006685"/>
            <a:ext cx="2083743" cy="1670195"/>
            <a:chOff x="6865984" y="116048"/>
            <a:chExt cx="2083743" cy="1670195"/>
          </a:xfrm>
        </p:grpSpPr>
        <p:pic>
          <p:nvPicPr>
            <p:cNvPr id="28" name="Picture 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734701" y="116048"/>
              <a:ext cx="1215026" cy="1670195"/>
            </a:xfrm>
            <a:prstGeom prst="rect">
              <a:avLst/>
            </a:prstGeom>
            <a:noFill/>
            <a:ln>
              <a:noFill/>
            </a:ln>
            <a:effectLst>
              <a:outerShdw dist="35921" dir="2700000" algn="ctr" rotWithShape="0">
                <a:schemeClr val="bg2"/>
              </a:outerShdw>
              <a:reflection blurRad="6350" stA="50000" endA="300" endPos="90000" dist="50800" dir="5400000" sy="-100000" algn="bl" rotWithShape="0"/>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865984" y="1028329"/>
              <a:ext cx="1476230" cy="642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051319013"/>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out)">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0" name="Picture 5"/>
          <p:cNvPicPr>
            <a:picLocks noChangeAspect="1" noChangeArrowheads="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258818" y="859700"/>
            <a:ext cx="6885181" cy="513208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Rechthoek 29"/>
          <p:cNvSpPr/>
          <p:nvPr/>
        </p:nvSpPr>
        <p:spPr>
          <a:xfrm>
            <a:off x="196652" y="127617"/>
            <a:ext cx="2073007" cy="6565971"/>
          </a:xfrm>
          <a:prstGeom prst="rect">
            <a:avLst/>
          </a:prstGeom>
          <a:solidFill>
            <a:schemeClr val="bg1">
              <a:lumMod val="65000"/>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p:cNvSpPr/>
          <p:nvPr/>
        </p:nvSpPr>
        <p:spPr>
          <a:xfrm>
            <a:off x="2269659" y="4523402"/>
            <a:ext cx="6711969" cy="1298891"/>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1"/>
          <p:cNvSpPr/>
          <p:nvPr/>
        </p:nvSpPr>
        <p:spPr>
          <a:xfrm>
            <a:off x="2269659" y="4191077"/>
            <a:ext cx="6711969" cy="1631216"/>
          </a:xfrm>
          <a:prstGeom prst="rect">
            <a:avLst/>
          </a:prstGeom>
          <a:effectLst>
            <a:outerShdw blurRad="50800" dist="50800" dir="5400000" algn="ctr" rotWithShape="0">
              <a:schemeClr val="bg1"/>
            </a:outerShdw>
          </a:effectLst>
        </p:spPr>
        <p:txBody>
          <a:bodyPr wrap="square">
            <a:spAutoFit/>
          </a:bodyPr>
          <a:lstStyle/>
          <a:p>
            <a:pPr algn="ctr"/>
            <a:endParaRPr lang="en-US" sz="2000" b="1" dirty="0" smtClean="0"/>
          </a:p>
          <a:p>
            <a:pPr algn="ctr"/>
            <a:r>
              <a:rPr lang="nl-NL" sz="2000" b="1" dirty="0" smtClean="0"/>
              <a:t>Ook al bevindt het </a:t>
            </a:r>
            <a:r>
              <a:rPr lang="nl-NL" sz="2000" b="1" dirty="0" err="1" smtClean="0"/>
              <a:t>orginele</a:t>
            </a:r>
            <a:r>
              <a:rPr lang="nl-NL" sz="2000" b="1" dirty="0" smtClean="0"/>
              <a:t>  heiligdom zich </a:t>
            </a:r>
            <a:r>
              <a:rPr lang="nl-NL" sz="2000" b="1" dirty="0"/>
              <a:t>in de hemel </a:t>
            </a:r>
            <a:r>
              <a:rPr lang="nl-NL" sz="2000" b="1" dirty="0" smtClean="0"/>
              <a:t>waar God zelf degene is die dienst doet </a:t>
            </a:r>
            <a:r>
              <a:rPr lang="nl-NL" sz="2000" b="1" dirty="0"/>
              <a:t>"voor ons," heeft </a:t>
            </a:r>
            <a:r>
              <a:rPr lang="nl-NL" sz="2000" b="1" dirty="0" smtClean="0"/>
              <a:t>God </a:t>
            </a:r>
            <a:r>
              <a:rPr lang="nl-NL" sz="2000" b="1" dirty="0"/>
              <a:t>waarheden over dit heiligdom </a:t>
            </a:r>
            <a:r>
              <a:rPr lang="nl-NL" sz="2000" b="1" dirty="0" smtClean="0"/>
              <a:t>op </a:t>
            </a:r>
            <a:r>
              <a:rPr lang="nl-NL" sz="2000" b="1" dirty="0"/>
              <a:t>verschillende </a:t>
            </a:r>
            <a:r>
              <a:rPr lang="nl-NL" sz="2000" b="1" dirty="0" smtClean="0"/>
              <a:t>manieren </a:t>
            </a:r>
          </a:p>
          <a:p>
            <a:pPr algn="ctr"/>
            <a:r>
              <a:rPr lang="nl-NL" sz="2000" b="1" dirty="0" smtClean="0"/>
              <a:t>aan </a:t>
            </a:r>
            <a:r>
              <a:rPr lang="nl-NL" sz="2000" b="1" dirty="0"/>
              <a:t>ons hier op aarde geopenbaard.</a:t>
            </a:r>
            <a:endParaRPr lang="nl-NL" dirty="0"/>
          </a:p>
        </p:txBody>
      </p:sp>
      <p:grpSp>
        <p:nvGrpSpPr>
          <p:cNvPr id="24" name="Groep 23"/>
          <p:cNvGrpSpPr/>
          <p:nvPr/>
        </p:nvGrpSpPr>
        <p:grpSpPr>
          <a:xfrm>
            <a:off x="196653" y="77624"/>
            <a:ext cx="8784976" cy="2577864"/>
            <a:chOff x="196653" y="77624"/>
            <a:chExt cx="8784976" cy="2577864"/>
          </a:xfrm>
        </p:grpSpPr>
        <p:sp>
          <p:nvSpPr>
            <p:cNvPr id="26" name="Rechthoek 25"/>
            <p:cNvSpPr/>
            <p:nvPr/>
          </p:nvSpPr>
          <p:spPr>
            <a:xfrm>
              <a:off x="196653" y="118251"/>
              <a:ext cx="8784976" cy="384266"/>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sp>
          <p:nvSpPr>
            <p:cNvPr id="34" name="Rechthoek 33"/>
            <p:cNvSpPr/>
            <p:nvPr/>
          </p:nvSpPr>
          <p:spPr>
            <a:xfrm>
              <a:off x="346413" y="502517"/>
              <a:ext cx="8521030" cy="776785"/>
            </a:xfrm>
            <a:prstGeom prst="rect">
              <a:avLst/>
            </a:prstGeom>
            <a:solidFill>
              <a:srgbClr val="000000">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Tekstvak 34"/>
            <p:cNvSpPr txBox="1"/>
            <p:nvPr/>
          </p:nvSpPr>
          <p:spPr>
            <a:xfrm>
              <a:off x="2135998" y="568892"/>
              <a:ext cx="6731445" cy="584775"/>
            </a:xfrm>
            <a:prstGeom prst="rect">
              <a:avLst/>
            </a:prstGeom>
            <a:noFill/>
            <a:effectLst>
              <a:outerShdw blurRad="50800" dist="50800" dir="5400000" algn="ctr" rotWithShape="0">
                <a:schemeClr val="tx1"/>
              </a:outerShdw>
            </a:effectLst>
          </p:spPr>
          <p:txBody>
            <a:bodyPr wrap="square" rtlCol="0">
              <a:spAutoFit/>
            </a:bodyPr>
            <a:lstStyle/>
            <a:p>
              <a:pPr algn="ctr"/>
              <a:r>
                <a:rPr lang="nl-NL" sz="3200" b="1" dirty="0" smtClean="0">
                  <a:solidFill>
                    <a:srgbClr val="FCE7AA"/>
                  </a:solidFill>
                  <a:latin typeface="Batang" pitchFamily="18" charset="-127"/>
                  <a:ea typeface="Batang" pitchFamily="18" charset="-127"/>
                  <a:cs typeface="Times New Roman" pitchFamily="18" charset="0"/>
                </a:rPr>
                <a:t>“</a:t>
              </a:r>
              <a:r>
                <a:rPr lang="nl-NL" sz="3200" b="1" dirty="0" err="1" smtClean="0">
                  <a:solidFill>
                    <a:srgbClr val="FCE7AA"/>
                  </a:solidFill>
                  <a:latin typeface="Batang" pitchFamily="18" charset="-127"/>
                  <a:ea typeface="Batang" pitchFamily="18" charset="-127"/>
                  <a:cs typeface="Times New Roman" pitchFamily="18" charset="0"/>
                </a:rPr>
                <a:t>Hemel”op</a:t>
              </a:r>
              <a:r>
                <a:rPr lang="nl-NL" sz="3200" b="1" dirty="0" smtClean="0">
                  <a:solidFill>
                    <a:srgbClr val="FCE7AA"/>
                  </a:solidFill>
                  <a:latin typeface="Batang" pitchFamily="18" charset="-127"/>
                  <a:ea typeface="Batang" pitchFamily="18" charset="-127"/>
                  <a:cs typeface="Times New Roman" pitchFamily="18" charset="0"/>
                </a:rPr>
                <a:t> Aarde</a:t>
              </a:r>
              <a:endParaRPr lang="nl-NL" sz="3200" b="1" dirty="0">
                <a:solidFill>
                  <a:srgbClr val="FCE7AA"/>
                </a:solidFill>
                <a:latin typeface="Batang" pitchFamily="18" charset="-127"/>
                <a:ea typeface="Batang" pitchFamily="18" charset="-127"/>
                <a:cs typeface="Times New Roman" pitchFamily="18" charset="0"/>
              </a:endParaRPr>
            </a:p>
          </p:txBody>
        </p:sp>
        <p:sp>
          <p:nvSpPr>
            <p:cNvPr id="36" name="Tekstvak 35"/>
            <p:cNvSpPr txBox="1"/>
            <p:nvPr/>
          </p:nvSpPr>
          <p:spPr>
            <a:xfrm>
              <a:off x="2383627" y="180582"/>
              <a:ext cx="3031343" cy="276999"/>
            </a:xfrm>
            <a:prstGeom prst="rect">
              <a:avLst/>
            </a:prstGeom>
            <a:noFill/>
            <a:effectLst>
              <a:outerShdw blurRad="25400" dist="25400" dir="5400000" algn="ctr" rotWithShape="0">
                <a:schemeClr val="tx1"/>
              </a:outerShdw>
            </a:effectLst>
          </p:spPr>
          <p:txBody>
            <a:bodyPr wrap="none" rtlCol="0">
              <a:spAutoFit/>
            </a:bodyPr>
            <a:lstStyle/>
            <a:p>
              <a:r>
                <a:rPr lang="nl-NL" sz="1200" b="1" dirty="0" smtClean="0">
                  <a:solidFill>
                    <a:schemeClr val="bg1"/>
                  </a:solidFill>
                </a:rPr>
                <a:t>HET HEILIGE HEILIGDOM</a:t>
              </a:r>
              <a:r>
                <a:rPr lang="nl-NL" sz="1200" b="1" dirty="0" smtClean="0">
                  <a:solidFill>
                    <a:schemeClr val="bg1"/>
                  </a:solidFill>
                </a:rPr>
                <a:t>  </a:t>
              </a:r>
              <a:r>
                <a:rPr lang="nl-NL" sz="1200" b="1" dirty="0" smtClean="0">
                  <a:solidFill>
                    <a:schemeClr val="bg1"/>
                  </a:solidFill>
                </a:rPr>
                <a:t>“</a:t>
              </a:r>
              <a:r>
                <a:rPr lang="nl-NL" sz="1200" b="1" dirty="0" smtClean="0">
                  <a:solidFill>
                    <a:schemeClr val="bg1"/>
                  </a:solidFill>
                </a:rPr>
                <a:t>Hemel” op  Aarde</a:t>
              </a:r>
              <a:endParaRPr lang="nl-NL" sz="1200" b="1" dirty="0">
                <a:solidFill>
                  <a:schemeClr val="bg1"/>
                </a:solidFill>
              </a:endParaRPr>
            </a:p>
          </p:txBody>
        </p:sp>
        <p:pic>
          <p:nvPicPr>
            <p:cNvPr id="37" name="Picture 2"/>
            <p:cNvPicPr>
              <a:picLocks noChangeAspect="1" noChangeArrowheads="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764740" y="648987"/>
              <a:ext cx="720919" cy="48384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37413" y="77624"/>
              <a:ext cx="1944216" cy="519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11675" b="8542"/>
            <a:stretch/>
          </p:blipFill>
          <p:spPr bwMode="auto">
            <a:xfrm>
              <a:off x="299592" y="127618"/>
              <a:ext cx="1864233" cy="2527870"/>
            </a:xfrm>
            <a:prstGeom prst="rect">
              <a:avLst/>
            </a:prstGeom>
            <a:noFill/>
            <a:ln>
              <a:noFill/>
            </a:ln>
            <a:effectLst>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40"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1280424">
            <a:off x="291543" y="2693916"/>
            <a:ext cx="1843995" cy="2975451"/>
          </a:xfrm>
          <a:prstGeom prst="rect">
            <a:avLst/>
          </a:prstGeom>
          <a:noFill/>
          <a:ln>
            <a:noFill/>
          </a:ln>
          <a:effectLst>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ep 3"/>
          <p:cNvGrpSpPr/>
          <p:nvPr/>
        </p:nvGrpSpPr>
        <p:grpSpPr>
          <a:xfrm>
            <a:off x="196652" y="5006685"/>
            <a:ext cx="8784976" cy="1670195"/>
            <a:chOff x="196652" y="5006685"/>
            <a:chExt cx="8784976" cy="1670195"/>
          </a:xfrm>
        </p:grpSpPr>
        <p:sp>
          <p:nvSpPr>
            <p:cNvPr id="17" name="Rechthoek 16"/>
            <p:cNvSpPr/>
            <p:nvPr/>
          </p:nvSpPr>
          <p:spPr>
            <a:xfrm>
              <a:off x="196652" y="5841782"/>
              <a:ext cx="8784976" cy="732014"/>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pic>
          <p:nvPicPr>
            <p:cNvPr id="7" name="Picture 39"/>
            <p:cNvPicPr>
              <a:picLocks noChangeAspect="1" noChangeArrowheads="1"/>
            </p:cNvPicPr>
            <p:nvPr/>
          </p:nvPicPr>
          <p:blipFill>
            <a:blip r:embed="rId10"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07987" y="5582147"/>
              <a:ext cx="1072818" cy="1056563"/>
            </a:xfrm>
            <a:prstGeom prst="rect">
              <a:avLst/>
            </a:prstGeom>
            <a:noFill/>
            <a:ln>
              <a:noFill/>
            </a:ln>
            <a:effectLst>
              <a:glow rad="190500">
                <a:schemeClr val="bg1">
                  <a:alpha val="84000"/>
                </a:schemeClr>
              </a:glow>
              <a:outerShdw dist="381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kstvak 20"/>
            <p:cNvSpPr txBox="1"/>
            <p:nvPr/>
          </p:nvSpPr>
          <p:spPr>
            <a:xfrm>
              <a:off x="2383627" y="6023123"/>
              <a:ext cx="3519810" cy="369332"/>
            </a:xfrm>
            <a:prstGeom prst="rect">
              <a:avLst/>
            </a:prstGeom>
            <a:noFill/>
            <a:effectLst>
              <a:outerShdw blurRad="25400" dist="25400" dir="5400000" algn="ctr" rotWithShape="0">
                <a:schemeClr val="tx1"/>
              </a:outerShdw>
            </a:effectLst>
          </p:spPr>
          <p:txBody>
            <a:bodyPr wrap="none" rtlCol="0">
              <a:spAutoFit/>
            </a:bodyPr>
            <a:lstStyle/>
            <a:p>
              <a:r>
                <a:rPr lang="nl-NL" b="1" dirty="0" smtClean="0">
                  <a:solidFill>
                    <a:schemeClr val="bg1"/>
                  </a:solidFill>
                </a:rPr>
                <a:t>Les </a:t>
              </a:r>
              <a:r>
                <a:rPr lang="nl-NL" b="1" dirty="0" smtClean="0">
                  <a:solidFill>
                    <a:schemeClr val="bg1"/>
                  </a:solidFill>
                </a:rPr>
                <a:t>2 </a:t>
              </a:r>
              <a:r>
                <a:rPr lang="nl-NL" b="1" dirty="0">
                  <a:solidFill>
                    <a:schemeClr val="bg1"/>
                  </a:solidFill>
                </a:rPr>
                <a:t>: </a:t>
              </a:r>
              <a:r>
                <a:rPr lang="nl-NL" b="1" dirty="0" smtClean="0">
                  <a:solidFill>
                    <a:schemeClr val="bg1"/>
                  </a:solidFill>
                </a:rPr>
                <a:t>Sabbatmiddag – 5 oktober </a:t>
              </a:r>
              <a:endParaRPr lang="nl-NL" b="1" dirty="0">
                <a:solidFill>
                  <a:schemeClr val="bg1"/>
                </a:solidFill>
              </a:endParaRPr>
            </a:p>
          </p:txBody>
        </p:sp>
        <p:grpSp>
          <p:nvGrpSpPr>
            <p:cNvPr id="27" name="Groep 26"/>
            <p:cNvGrpSpPr/>
            <p:nvPr/>
          </p:nvGrpSpPr>
          <p:grpSpPr>
            <a:xfrm>
              <a:off x="299592" y="5006685"/>
              <a:ext cx="2083743" cy="1670195"/>
              <a:chOff x="6865984" y="116048"/>
              <a:chExt cx="2083743" cy="1670195"/>
            </a:xfrm>
          </p:grpSpPr>
          <p:pic>
            <p:nvPicPr>
              <p:cNvPr id="28" name="Picture 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34701" y="116048"/>
                <a:ext cx="1215026" cy="1670195"/>
              </a:xfrm>
              <a:prstGeom prst="rect">
                <a:avLst/>
              </a:prstGeom>
              <a:noFill/>
              <a:ln>
                <a:noFill/>
              </a:ln>
              <a:effectLst>
                <a:outerShdw dist="35921" dir="2700000" algn="ctr" rotWithShape="0">
                  <a:schemeClr val="bg2"/>
                </a:outerShdw>
                <a:reflection blurRad="6350" stA="50000" endA="300" endPos="90000" dist="50800" dir="5400000" sy="-100000" algn="bl" rotWithShape="0"/>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865984" y="1028329"/>
                <a:ext cx="1476230" cy="642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942181739"/>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0" name="Picture 5"/>
          <p:cNvPicPr>
            <a:picLocks noChangeAspect="1" noChangeArrowheads="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258818" y="859700"/>
            <a:ext cx="6885181" cy="513208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Rechthoek 29"/>
          <p:cNvSpPr/>
          <p:nvPr/>
        </p:nvSpPr>
        <p:spPr>
          <a:xfrm>
            <a:off x="196652" y="127617"/>
            <a:ext cx="2073007" cy="6565971"/>
          </a:xfrm>
          <a:prstGeom prst="rect">
            <a:avLst/>
          </a:prstGeom>
          <a:solidFill>
            <a:schemeClr val="bg1">
              <a:lumMod val="65000"/>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1"/>
          <p:cNvSpPr/>
          <p:nvPr/>
        </p:nvSpPr>
        <p:spPr>
          <a:xfrm>
            <a:off x="2269660" y="4737154"/>
            <a:ext cx="6711969" cy="830997"/>
          </a:xfrm>
          <a:prstGeom prst="rect">
            <a:avLst/>
          </a:prstGeom>
          <a:effectLst>
            <a:outerShdw blurRad="50800" dist="50800" dir="5400000" algn="ctr" rotWithShape="0">
              <a:schemeClr val="bg1"/>
            </a:outerShdw>
          </a:effectLst>
        </p:spPr>
        <p:txBody>
          <a:bodyPr wrap="square">
            <a:spAutoFit/>
          </a:bodyPr>
          <a:lstStyle/>
          <a:p>
            <a:pPr algn="ctr"/>
            <a:r>
              <a:rPr lang="en-US" sz="2400" b="1" dirty="0" smtClean="0"/>
              <a:t>God </a:t>
            </a:r>
            <a:r>
              <a:rPr lang="en-US" sz="2400" b="1" dirty="0" err="1" smtClean="0"/>
              <a:t>schiep</a:t>
            </a:r>
            <a:r>
              <a:rPr lang="en-US" sz="2400" b="1" dirty="0" smtClean="0"/>
              <a:t> het </a:t>
            </a:r>
            <a:r>
              <a:rPr lang="en-US" sz="2400" b="1" dirty="0" err="1" smtClean="0"/>
              <a:t>Paradijs</a:t>
            </a:r>
            <a:r>
              <a:rPr lang="en-US" sz="2400" b="1" dirty="0" smtClean="0"/>
              <a:t> (Eden) </a:t>
            </a:r>
            <a:r>
              <a:rPr lang="en-US" sz="2400" b="1" dirty="0" smtClean="0"/>
              <a:t> </a:t>
            </a:r>
            <a:endParaRPr lang="en-US" sz="2400" b="1" dirty="0" smtClean="0"/>
          </a:p>
          <a:p>
            <a:pPr algn="ctr"/>
            <a:r>
              <a:rPr lang="en-US" sz="2400" b="1" dirty="0" err="1"/>
              <a:t>a</a:t>
            </a:r>
            <a:r>
              <a:rPr lang="en-US" sz="2400" b="1" dirty="0" err="1" smtClean="0"/>
              <a:t>ls</a:t>
            </a:r>
            <a:r>
              <a:rPr lang="en-US" sz="2400" b="1" dirty="0" smtClean="0"/>
              <a:t> </a:t>
            </a:r>
            <a:r>
              <a:rPr lang="en-US" sz="2400" b="1" dirty="0" err="1" smtClean="0"/>
              <a:t>een</a:t>
            </a:r>
            <a:r>
              <a:rPr lang="en-US" sz="2400" b="1" dirty="0" smtClean="0"/>
              <a:t> </a:t>
            </a:r>
            <a:r>
              <a:rPr lang="en-US" sz="2400" b="1" dirty="0" err="1" smtClean="0"/>
              <a:t>symbool</a:t>
            </a:r>
            <a:r>
              <a:rPr lang="en-US" sz="2400" b="1" dirty="0" smtClean="0"/>
              <a:t> van het </a:t>
            </a:r>
            <a:r>
              <a:rPr lang="en-US" sz="2400" b="1" dirty="0" err="1" smtClean="0"/>
              <a:t>Heilgdom</a:t>
            </a:r>
            <a:r>
              <a:rPr lang="en-US" sz="2400" b="1" dirty="0" smtClean="0"/>
              <a:t>.</a:t>
            </a:r>
            <a:endParaRPr lang="nl-NL" sz="2400" dirty="0"/>
          </a:p>
        </p:txBody>
      </p:sp>
      <p:grpSp>
        <p:nvGrpSpPr>
          <p:cNvPr id="23" name="Groep 22"/>
          <p:cNvGrpSpPr/>
          <p:nvPr/>
        </p:nvGrpSpPr>
        <p:grpSpPr>
          <a:xfrm>
            <a:off x="196653" y="77624"/>
            <a:ext cx="8784976" cy="2577864"/>
            <a:chOff x="196653" y="77624"/>
            <a:chExt cx="8784976" cy="2577864"/>
          </a:xfrm>
        </p:grpSpPr>
        <p:sp>
          <p:nvSpPr>
            <p:cNvPr id="24" name="Rechthoek 23"/>
            <p:cNvSpPr/>
            <p:nvPr/>
          </p:nvSpPr>
          <p:spPr>
            <a:xfrm>
              <a:off x="196653" y="118251"/>
              <a:ext cx="8784976" cy="384266"/>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sp>
          <p:nvSpPr>
            <p:cNvPr id="26" name="Rechthoek 25"/>
            <p:cNvSpPr/>
            <p:nvPr/>
          </p:nvSpPr>
          <p:spPr>
            <a:xfrm>
              <a:off x="346413" y="502517"/>
              <a:ext cx="8521030" cy="776785"/>
            </a:xfrm>
            <a:prstGeom prst="rect">
              <a:avLst/>
            </a:prstGeom>
            <a:solidFill>
              <a:srgbClr val="000000">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Tekstvak 34"/>
            <p:cNvSpPr txBox="1"/>
            <p:nvPr/>
          </p:nvSpPr>
          <p:spPr>
            <a:xfrm>
              <a:off x="2135998" y="568892"/>
              <a:ext cx="6731445" cy="584775"/>
            </a:xfrm>
            <a:prstGeom prst="rect">
              <a:avLst/>
            </a:prstGeom>
            <a:noFill/>
            <a:effectLst>
              <a:outerShdw blurRad="50800" dist="50800" dir="5400000" algn="ctr" rotWithShape="0">
                <a:schemeClr val="tx1"/>
              </a:outerShdw>
            </a:effectLst>
          </p:spPr>
          <p:txBody>
            <a:bodyPr wrap="square" rtlCol="0">
              <a:spAutoFit/>
            </a:bodyPr>
            <a:lstStyle/>
            <a:p>
              <a:pPr algn="ctr"/>
              <a:r>
                <a:rPr lang="nl-NL" sz="3200" b="1" dirty="0" smtClean="0">
                  <a:solidFill>
                    <a:srgbClr val="FCE7AA"/>
                  </a:solidFill>
                  <a:latin typeface="Batang" pitchFamily="18" charset="-127"/>
                  <a:ea typeface="Batang" pitchFamily="18" charset="-127"/>
                  <a:cs typeface="Times New Roman" pitchFamily="18" charset="0"/>
                </a:rPr>
                <a:t>“</a:t>
              </a:r>
              <a:r>
                <a:rPr lang="nl-NL" sz="3200" b="1" dirty="0" err="1" smtClean="0">
                  <a:solidFill>
                    <a:srgbClr val="FCE7AA"/>
                  </a:solidFill>
                  <a:latin typeface="Batang" pitchFamily="18" charset="-127"/>
                  <a:ea typeface="Batang" pitchFamily="18" charset="-127"/>
                  <a:cs typeface="Times New Roman" pitchFamily="18" charset="0"/>
                </a:rPr>
                <a:t>Hemel”op</a:t>
              </a:r>
              <a:r>
                <a:rPr lang="nl-NL" sz="3200" b="1" dirty="0" smtClean="0">
                  <a:solidFill>
                    <a:srgbClr val="FCE7AA"/>
                  </a:solidFill>
                  <a:latin typeface="Batang" pitchFamily="18" charset="-127"/>
                  <a:ea typeface="Batang" pitchFamily="18" charset="-127"/>
                  <a:cs typeface="Times New Roman" pitchFamily="18" charset="0"/>
                </a:rPr>
                <a:t> Aarde</a:t>
              </a:r>
              <a:endParaRPr lang="nl-NL" sz="3200" b="1" dirty="0">
                <a:solidFill>
                  <a:srgbClr val="FCE7AA"/>
                </a:solidFill>
                <a:latin typeface="Batang" pitchFamily="18" charset="-127"/>
                <a:ea typeface="Batang" pitchFamily="18" charset="-127"/>
                <a:cs typeface="Times New Roman" pitchFamily="18" charset="0"/>
              </a:endParaRPr>
            </a:p>
          </p:txBody>
        </p:sp>
        <p:sp>
          <p:nvSpPr>
            <p:cNvPr id="36" name="Tekstvak 35"/>
            <p:cNvSpPr txBox="1"/>
            <p:nvPr/>
          </p:nvSpPr>
          <p:spPr>
            <a:xfrm>
              <a:off x="2383627" y="180582"/>
              <a:ext cx="3031343" cy="276999"/>
            </a:xfrm>
            <a:prstGeom prst="rect">
              <a:avLst/>
            </a:prstGeom>
            <a:noFill/>
            <a:effectLst>
              <a:outerShdw blurRad="25400" dist="25400" dir="5400000" algn="ctr" rotWithShape="0">
                <a:schemeClr val="tx1"/>
              </a:outerShdw>
            </a:effectLst>
          </p:spPr>
          <p:txBody>
            <a:bodyPr wrap="none" rtlCol="0">
              <a:spAutoFit/>
            </a:bodyPr>
            <a:lstStyle/>
            <a:p>
              <a:r>
                <a:rPr lang="nl-NL" sz="1200" b="1" dirty="0" smtClean="0">
                  <a:solidFill>
                    <a:schemeClr val="bg1"/>
                  </a:solidFill>
                </a:rPr>
                <a:t>HET HEILIGE HEILIGDOM</a:t>
              </a:r>
              <a:r>
                <a:rPr lang="nl-NL" sz="1200" b="1" dirty="0" smtClean="0">
                  <a:solidFill>
                    <a:schemeClr val="bg1"/>
                  </a:solidFill>
                </a:rPr>
                <a:t>  </a:t>
              </a:r>
              <a:r>
                <a:rPr lang="nl-NL" sz="1200" b="1" dirty="0" smtClean="0">
                  <a:solidFill>
                    <a:schemeClr val="bg1"/>
                  </a:solidFill>
                </a:rPr>
                <a:t>“</a:t>
              </a:r>
              <a:r>
                <a:rPr lang="nl-NL" sz="1200" b="1" dirty="0" smtClean="0">
                  <a:solidFill>
                    <a:schemeClr val="bg1"/>
                  </a:solidFill>
                </a:rPr>
                <a:t>Hemel” op  Aarde</a:t>
              </a:r>
              <a:endParaRPr lang="nl-NL" sz="1200" b="1" dirty="0">
                <a:solidFill>
                  <a:schemeClr val="bg1"/>
                </a:solidFill>
              </a:endParaRPr>
            </a:p>
          </p:txBody>
        </p:sp>
        <p:pic>
          <p:nvPicPr>
            <p:cNvPr id="37" name="Picture 2"/>
            <p:cNvPicPr>
              <a:picLocks noChangeAspect="1" noChangeArrowheads="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764740" y="648987"/>
              <a:ext cx="720919" cy="48384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37413" y="77624"/>
              <a:ext cx="1944216" cy="519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11675" b="8542"/>
            <a:stretch/>
          </p:blipFill>
          <p:spPr bwMode="auto">
            <a:xfrm>
              <a:off x="299592" y="127618"/>
              <a:ext cx="1864233" cy="2527870"/>
            </a:xfrm>
            <a:prstGeom prst="rect">
              <a:avLst/>
            </a:prstGeom>
            <a:noFill/>
            <a:ln>
              <a:noFill/>
            </a:ln>
            <a:effectLst>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1" name="Picture 2"/>
          <p:cNvPicPr>
            <a:picLocks noChangeAspect="1" noChangeArrowheads="1"/>
          </p:cNvPicPr>
          <p:nvPr/>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456611" y="1965431"/>
            <a:ext cx="3161603" cy="2203634"/>
          </a:xfrm>
          <a:prstGeom prst="rect">
            <a:avLst/>
          </a:prstGeom>
          <a:noFill/>
          <a:ln>
            <a:noFill/>
          </a:ln>
          <a:effectLst>
            <a:glow rad="228600">
              <a:srgbClr val="8E0047">
                <a:alpha val="40000"/>
              </a:srgb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21280424">
            <a:off x="291543" y="2693916"/>
            <a:ext cx="1843995" cy="2975451"/>
          </a:xfrm>
          <a:prstGeom prst="rect">
            <a:avLst/>
          </a:prstGeom>
          <a:noFill/>
          <a:ln>
            <a:noFill/>
          </a:ln>
          <a:effectLst>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2" name="Groep 41"/>
          <p:cNvGrpSpPr/>
          <p:nvPr/>
        </p:nvGrpSpPr>
        <p:grpSpPr>
          <a:xfrm>
            <a:off x="196652" y="5006685"/>
            <a:ext cx="8784976" cy="1670195"/>
            <a:chOff x="196652" y="5006685"/>
            <a:chExt cx="8784976" cy="1670195"/>
          </a:xfrm>
        </p:grpSpPr>
        <p:sp>
          <p:nvSpPr>
            <p:cNvPr id="43" name="Rechthoek 42"/>
            <p:cNvSpPr/>
            <p:nvPr/>
          </p:nvSpPr>
          <p:spPr>
            <a:xfrm>
              <a:off x="196652" y="5841782"/>
              <a:ext cx="8784976" cy="732014"/>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pic>
          <p:nvPicPr>
            <p:cNvPr id="44" name="Picture 39"/>
            <p:cNvPicPr>
              <a:picLocks noChangeAspect="1" noChangeArrowheads="1"/>
            </p:cNvPicPr>
            <p:nvPr/>
          </p:nvPicPr>
          <p:blipFill>
            <a:blip r:embed="rId12"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07987" y="5582147"/>
              <a:ext cx="1072818" cy="1056563"/>
            </a:xfrm>
            <a:prstGeom prst="rect">
              <a:avLst/>
            </a:prstGeom>
            <a:noFill/>
            <a:ln>
              <a:noFill/>
            </a:ln>
            <a:effectLst>
              <a:glow rad="190500">
                <a:schemeClr val="bg1">
                  <a:alpha val="84000"/>
                </a:schemeClr>
              </a:glow>
              <a:outerShdw dist="381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Tekstvak 44"/>
            <p:cNvSpPr txBox="1"/>
            <p:nvPr/>
          </p:nvSpPr>
          <p:spPr>
            <a:xfrm>
              <a:off x="2383627" y="6023123"/>
              <a:ext cx="3519810" cy="369332"/>
            </a:xfrm>
            <a:prstGeom prst="rect">
              <a:avLst/>
            </a:prstGeom>
            <a:noFill/>
            <a:effectLst>
              <a:outerShdw blurRad="25400" dist="25400" dir="5400000" algn="ctr" rotWithShape="0">
                <a:schemeClr val="tx1"/>
              </a:outerShdw>
            </a:effectLst>
          </p:spPr>
          <p:txBody>
            <a:bodyPr wrap="none" rtlCol="0">
              <a:spAutoFit/>
            </a:bodyPr>
            <a:lstStyle/>
            <a:p>
              <a:r>
                <a:rPr lang="nl-NL" b="1" dirty="0" smtClean="0">
                  <a:solidFill>
                    <a:schemeClr val="bg1"/>
                  </a:solidFill>
                </a:rPr>
                <a:t>Les </a:t>
              </a:r>
              <a:r>
                <a:rPr lang="nl-NL" b="1" dirty="0" smtClean="0">
                  <a:solidFill>
                    <a:schemeClr val="bg1"/>
                  </a:solidFill>
                </a:rPr>
                <a:t>2 </a:t>
              </a:r>
              <a:r>
                <a:rPr lang="nl-NL" b="1" dirty="0">
                  <a:solidFill>
                    <a:schemeClr val="bg1"/>
                  </a:solidFill>
                </a:rPr>
                <a:t>: </a:t>
              </a:r>
              <a:r>
                <a:rPr lang="nl-NL" b="1" dirty="0" smtClean="0">
                  <a:solidFill>
                    <a:schemeClr val="bg1"/>
                  </a:solidFill>
                </a:rPr>
                <a:t>Sabbatmiddag – 5 oktober </a:t>
              </a:r>
              <a:endParaRPr lang="nl-NL" b="1" dirty="0">
                <a:solidFill>
                  <a:schemeClr val="bg1"/>
                </a:solidFill>
              </a:endParaRPr>
            </a:p>
          </p:txBody>
        </p:sp>
        <p:grpSp>
          <p:nvGrpSpPr>
            <p:cNvPr id="46" name="Groep 45"/>
            <p:cNvGrpSpPr/>
            <p:nvPr/>
          </p:nvGrpSpPr>
          <p:grpSpPr>
            <a:xfrm>
              <a:off x="299592" y="5006685"/>
              <a:ext cx="2083743" cy="1670195"/>
              <a:chOff x="6865984" y="116048"/>
              <a:chExt cx="2083743" cy="1670195"/>
            </a:xfrm>
          </p:grpSpPr>
          <p:pic>
            <p:nvPicPr>
              <p:cNvPr id="47" name="Picture 6"/>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734701" y="116048"/>
                <a:ext cx="1215026" cy="1670195"/>
              </a:xfrm>
              <a:prstGeom prst="rect">
                <a:avLst/>
              </a:prstGeom>
              <a:noFill/>
              <a:ln>
                <a:noFill/>
              </a:ln>
              <a:effectLst>
                <a:outerShdw dist="35921" dir="2700000" algn="ctr" rotWithShape="0">
                  <a:schemeClr val="bg2"/>
                </a:outerShdw>
                <a:reflection blurRad="6350" stA="50000" endA="300" endPos="90000" dist="50800" dir="5400000" sy="-100000" algn="bl" rotWithShape="0"/>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865984" y="1028329"/>
                <a:ext cx="1476230" cy="642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49" name="Picture 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467316" y="3338738"/>
            <a:ext cx="2068806" cy="830327"/>
          </a:xfrm>
          <a:prstGeom prst="rect">
            <a:avLst/>
          </a:prstGeom>
          <a:noFill/>
          <a:ln>
            <a:noFill/>
          </a:ln>
          <a:effectLst>
            <a:glow rad="546100">
              <a:srgbClr val="8E0047">
                <a:alpha val="55000"/>
              </a:srgb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9240413"/>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0" name="Picture 5"/>
          <p:cNvPicPr>
            <a:picLocks noChangeAspect="1" noChangeArrowheads="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258818" y="859700"/>
            <a:ext cx="6885181" cy="513208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Rechthoek 29"/>
          <p:cNvSpPr/>
          <p:nvPr/>
        </p:nvSpPr>
        <p:spPr>
          <a:xfrm>
            <a:off x="196652" y="127617"/>
            <a:ext cx="2073007" cy="6565971"/>
          </a:xfrm>
          <a:prstGeom prst="rect">
            <a:avLst/>
          </a:prstGeom>
          <a:solidFill>
            <a:schemeClr val="bg1">
              <a:lumMod val="65000"/>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21" name="Groep 20"/>
          <p:cNvGrpSpPr/>
          <p:nvPr/>
        </p:nvGrpSpPr>
        <p:grpSpPr>
          <a:xfrm>
            <a:off x="196653" y="77624"/>
            <a:ext cx="8784976" cy="2577864"/>
            <a:chOff x="196653" y="77624"/>
            <a:chExt cx="8784976" cy="2577864"/>
          </a:xfrm>
        </p:grpSpPr>
        <p:sp>
          <p:nvSpPr>
            <p:cNvPr id="22" name="Rechthoek 21"/>
            <p:cNvSpPr/>
            <p:nvPr/>
          </p:nvSpPr>
          <p:spPr>
            <a:xfrm>
              <a:off x="196653" y="118251"/>
              <a:ext cx="8784976" cy="384266"/>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sp>
          <p:nvSpPr>
            <p:cNvPr id="23" name="Rechthoek 22"/>
            <p:cNvSpPr/>
            <p:nvPr/>
          </p:nvSpPr>
          <p:spPr>
            <a:xfrm>
              <a:off x="346413" y="502517"/>
              <a:ext cx="8521030" cy="776785"/>
            </a:xfrm>
            <a:prstGeom prst="rect">
              <a:avLst/>
            </a:prstGeom>
            <a:solidFill>
              <a:srgbClr val="000000">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Tekstvak 23"/>
            <p:cNvSpPr txBox="1"/>
            <p:nvPr/>
          </p:nvSpPr>
          <p:spPr>
            <a:xfrm>
              <a:off x="2135998" y="568892"/>
              <a:ext cx="6731445" cy="584775"/>
            </a:xfrm>
            <a:prstGeom prst="rect">
              <a:avLst/>
            </a:prstGeom>
            <a:noFill/>
            <a:effectLst>
              <a:outerShdw blurRad="50800" dist="50800" dir="5400000" algn="ctr" rotWithShape="0">
                <a:schemeClr val="tx1"/>
              </a:outerShdw>
            </a:effectLst>
          </p:spPr>
          <p:txBody>
            <a:bodyPr wrap="square" rtlCol="0">
              <a:spAutoFit/>
            </a:bodyPr>
            <a:lstStyle/>
            <a:p>
              <a:pPr algn="ctr"/>
              <a:r>
                <a:rPr lang="nl-NL" sz="3200" b="1" dirty="0" smtClean="0">
                  <a:solidFill>
                    <a:srgbClr val="FCE7AA"/>
                  </a:solidFill>
                  <a:latin typeface="Batang" pitchFamily="18" charset="-127"/>
                  <a:ea typeface="Batang" pitchFamily="18" charset="-127"/>
                  <a:cs typeface="Times New Roman" pitchFamily="18" charset="0"/>
                </a:rPr>
                <a:t>“</a:t>
              </a:r>
              <a:r>
                <a:rPr lang="nl-NL" sz="3200" b="1" dirty="0" err="1" smtClean="0">
                  <a:solidFill>
                    <a:srgbClr val="FCE7AA"/>
                  </a:solidFill>
                  <a:latin typeface="Batang" pitchFamily="18" charset="-127"/>
                  <a:ea typeface="Batang" pitchFamily="18" charset="-127"/>
                  <a:cs typeface="Times New Roman" pitchFamily="18" charset="0"/>
                </a:rPr>
                <a:t>Hemel”op</a:t>
              </a:r>
              <a:r>
                <a:rPr lang="nl-NL" sz="3200" b="1" dirty="0" smtClean="0">
                  <a:solidFill>
                    <a:srgbClr val="FCE7AA"/>
                  </a:solidFill>
                  <a:latin typeface="Batang" pitchFamily="18" charset="-127"/>
                  <a:ea typeface="Batang" pitchFamily="18" charset="-127"/>
                  <a:cs typeface="Times New Roman" pitchFamily="18" charset="0"/>
                </a:rPr>
                <a:t> Aarde</a:t>
              </a:r>
              <a:endParaRPr lang="nl-NL" sz="3200" b="1" dirty="0">
                <a:solidFill>
                  <a:srgbClr val="FCE7AA"/>
                </a:solidFill>
                <a:latin typeface="Batang" pitchFamily="18" charset="-127"/>
                <a:ea typeface="Batang" pitchFamily="18" charset="-127"/>
                <a:cs typeface="Times New Roman" pitchFamily="18" charset="0"/>
              </a:endParaRPr>
            </a:p>
          </p:txBody>
        </p:sp>
        <p:sp>
          <p:nvSpPr>
            <p:cNvPr id="26" name="Tekstvak 25"/>
            <p:cNvSpPr txBox="1"/>
            <p:nvPr/>
          </p:nvSpPr>
          <p:spPr>
            <a:xfrm>
              <a:off x="2383627" y="180582"/>
              <a:ext cx="3031343" cy="276999"/>
            </a:xfrm>
            <a:prstGeom prst="rect">
              <a:avLst/>
            </a:prstGeom>
            <a:noFill/>
            <a:effectLst>
              <a:outerShdw blurRad="25400" dist="25400" dir="5400000" algn="ctr" rotWithShape="0">
                <a:schemeClr val="tx1"/>
              </a:outerShdw>
            </a:effectLst>
          </p:spPr>
          <p:txBody>
            <a:bodyPr wrap="none" rtlCol="0">
              <a:spAutoFit/>
            </a:bodyPr>
            <a:lstStyle/>
            <a:p>
              <a:r>
                <a:rPr lang="nl-NL" sz="1200" b="1" dirty="0" smtClean="0">
                  <a:solidFill>
                    <a:schemeClr val="bg1"/>
                  </a:solidFill>
                </a:rPr>
                <a:t>HET HEILIGE HEILIGDOM</a:t>
              </a:r>
              <a:r>
                <a:rPr lang="nl-NL" sz="1200" b="1" dirty="0" smtClean="0">
                  <a:solidFill>
                    <a:schemeClr val="bg1"/>
                  </a:solidFill>
                </a:rPr>
                <a:t>  </a:t>
              </a:r>
              <a:r>
                <a:rPr lang="nl-NL" sz="1200" b="1" dirty="0" smtClean="0">
                  <a:solidFill>
                    <a:schemeClr val="bg1"/>
                  </a:solidFill>
                </a:rPr>
                <a:t>“</a:t>
              </a:r>
              <a:r>
                <a:rPr lang="nl-NL" sz="1200" b="1" dirty="0" smtClean="0">
                  <a:solidFill>
                    <a:schemeClr val="bg1"/>
                  </a:solidFill>
                </a:rPr>
                <a:t>Hemel” op  Aarde</a:t>
              </a:r>
              <a:endParaRPr lang="nl-NL" sz="1200" b="1" dirty="0">
                <a:solidFill>
                  <a:schemeClr val="bg1"/>
                </a:solidFill>
              </a:endParaRPr>
            </a:p>
          </p:txBody>
        </p:sp>
        <p:pic>
          <p:nvPicPr>
            <p:cNvPr id="35" name="Picture 2"/>
            <p:cNvPicPr>
              <a:picLocks noChangeAspect="1" noChangeArrowheads="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764740" y="648987"/>
              <a:ext cx="720919" cy="48384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37413" y="77624"/>
              <a:ext cx="1944216" cy="519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11675" b="8542"/>
            <a:stretch/>
          </p:blipFill>
          <p:spPr bwMode="auto">
            <a:xfrm>
              <a:off x="299592" y="127618"/>
              <a:ext cx="1864233" cy="2527870"/>
            </a:xfrm>
            <a:prstGeom prst="rect">
              <a:avLst/>
            </a:prstGeom>
            <a:noFill/>
            <a:ln>
              <a:noFill/>
            </a:ln>
            <a:effectLst>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38"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1280424">
            <a:off x="291543" y="2693916"/>
            <a:ext cx="1843995" cy="2975451"/>
          </a:xfrm>
          <a:prstGeom prst="rect">
            <a:avLst/>
          </a:prstGeom>
          <a:noFill/>
          <a:ln>
            <a:noFill/>
          </a:ln>
          <a:effectLst>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9" name="Groep 38"/>
          <p:cNvGrpSpPr/>
          <p:nvPr/>
        </p:nvGrpSpPr>
        <p:grpSpPr>
          <a:xfrm>
            <a:off x="196652" y="5006685"/>
            <a:ext cx="8784976" cy="1670195"/>
            <a:chOff x="196652" y="5006685"/>
            <a:chExt cx="8784976" cy="1670195"/>
          </a:xfrm>
        </p:grpSpPr>
        <p:sp>
          <p:nvSpPr>
            <p:cNvPr id="40" name="Rechthoek 39"/>
            <p:cNvSpPr/>
            <p:nvPr/>
          </p:nvSpPr>
          <p:spPr>
            <a:xfrm>
              <a:off x="196652" y="5841782"/>
              <a:ext cx="8784976" cy="732014"/>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pic>
          <p:nvPicPr>
            <p:cNvPr id="41" name="Picture 39"/>
            <p:cNvPicPr>
              <a:picLocks noChangeAspect="1" noChangeArrowheads="1"/>
            </p:cNvPicPr>
            <p:nvPr/>
          </p:nvPicPr>
          <p:blipFill>
            <a:blip r:embed="rId10"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07987" y="5582147"/>
              <a:ext cx="1072818" cy="1056563"/>
            </a:xfrm>
            <a:prstGeom prst="rect">
              <a:avLst/>
            </a:prstGeom>
            <a:noFill/>
            <a:ln>
              <a:noFill/>
            </a:ln>
            <a:effectLst>
              <a:glow rad="190500">
                <a:schemeClr val="bg1">
                  <a:alpha val="84000"/>
                </a:schemeClr>
              </a:glow>
              <a:outerShdw dist="381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Tekstvak 41"/>
            <p:cNvSpPr txBox="1"/>
            <p:nvPr/>
          </p:nvSpPr>
          <p:spPr>
            <a:xfrm>
              <a:off x="2383627" y="6023123"/>
              <a:ext cx="3519810" cy="369332"/>
            </a:xfrm>
            <a:prstGeom prst="rect">
              <a:avLst/>
            </a:prstGeom>
            <a:noFill/>
            <a:effectLst>
              <a:outerShdw blurRad="25400" dist="25400" dir="5400000" algn="ctr" rotWithShape="0">
                <a:schemeClr val="tx1"/>
              </a:outerShdw>
            </a:effectLst>
          </p:spPr>
          <p:txBody>
            <a:bodyPr wrap="none" rtlCol="0">
              <a:spAutoFit/>
            </a:bodyPr>
            <a:lstStyle/>
            <a:p>
              <a:r>
                <a:rPr lang="nl-NL" b="1" dirty="0" smtClean="0">
                  <a:solidFill>
                    <a:schemeClr val="bg1"/>
                  </a:solidFill>
                </a:rPr>
                <a:t>Les </a:t>
              </a:r>
              <a:r>
                <a:rPr lang="nl-NL" b="1" dirty="0" smtClean="0">
                  <a:solidFill>
                    <a:schemeClr val="bg1"/>
                  </a:solidFill>
                </a:rPr>
                <a:t>2 </a:t>
              </a:r>
              <a:r>
                <a:rPr lang="nl-NL" b="1" dirty="0">
                  <a:solidFill>
                    <a:schemeClr val="bg1"/>
                  </a:solidFill>
                </a:rPr>
                <a:t>: </a:t>
              </a:r>
              <a:r>
                <a:rPr lang="nl-NL" b="1" dirty="0" smtClean="0">
                  <a:solidFill>
                    <a:schemeClr val="bg1"/>
                  </a:solidFill>
                </a:rPr>
                <a:t>Sabbatmiddag – 5 oktober </a:t>
              </a:r>
              <a:endParaRPr lang="nl-NL" b="1" dirty="0">
                <a:solidFill>
                  <a:schemeClr val="bg1"/>
                </a:solidFill>
              </a:endParaRPr>
            </a:p>
          </p:txBody>
        </p:sp>
        <p:grpSp>
          <p:nvGrpSpPr>
            <p:cNvPr id="43" name="Groep 42"/>
            <p:cNvGrpSpPr/>
            <p:nvPr/>
          </p:nvGrpSpPr>
          <p:grpSpPr>
            <a:xfrm>
              <a:off x="299592" y="5006685"/>
              <a:ext cx="2083743" cy="1670195"/>
              <a:chOff x="6865984" y="116048"/>
              <a:chExt cx="2083743" cy="1670195"/>
            </a:xfrm>
          </p:grpSpPr>
          <p:pic>
            <p:nvPicPr>
              <p:cNvPr id="44" name="Picture 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34701" y="116048"/>
                <a:ext cx="1215026" cy="1670195"/>
              </a:xfrm>
              <a:prstGeom prst="rect">
                <a:avLst/>
              </a:prstGeom>
              <a:noFill/>
              <a:ln>
                <a:noFill/>
              </a:ln>
              <a:effectLst>
                <a:outerShdw dist="35921" dir="2700000" algn="ctr" rotWithShape="0">
                  <a:schemeClr val="bg2"/>
                </a:outerShdw>
                <a:reflection blurRad="6350" stA="50000" endA="300" endPos="90000" dist="50800" dir="5400000" sy="-100000" algn="bl" rotWithShape="0"/>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865984" y="1028329"/>
                <a:ext cx="1476230" cy="642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46"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467316" y="3338738"/>
            <a:ext cx="2068806" cy="830327"/>
          </a:xfrm>
          <a:prstGeom prst="rect">
            <a:avLst/>
          </a:prstGeom>
          <a:noFill/>
          <a:ln>
            <a:noFill/>
          </a:ln>
          <a:effectLst>
            <a:glow rad="546100">
              <a:srgbClr val="8E0047">
                <a:alpha val="55000"/>
              </a:srgb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hoek 1"/>
          <p:cNvSpPr/>
          <p:nvPr/>
        </p:nvSpPr>
        <p:spPr>
          <a:xfrm>
            <a:off x="2258818" y="4221855"/>
            <a:ext cx="6711969" cy="1569660"/>
          </a:xfrm>
          <a:prstGeom prst="rect">
            <a:avLst/>
          </a:prstGeom>
          <a:effectLst>
            <a:outerShdw blurRad="50800" dist="50800" dir="5400000" algn="ctr" rotWithShape="0">
              <a:schemeClr val="bg1"/>
            </a:outerShdw>
          </a:effectLst>
        </p:spPr>
        <p:txBody>
          <a:bodyPr wrap="square">
            <a:spAutoFit/>
          </a:bodyPr>
          <a:lstStyle/>
          <a:p>
            <a:pPr algn="ctr"/>
            <a:r>
              <a:rPr lang="nl-NL" sz="2400" b="1" dirty="0" smtClean="0"/>
              <a:t>Het Hemelse Heiligdom </a:t>
            </a:r>
            <a:r>
              <a:rPr lang="nl-NL" sz="2400" b="1" dirty="0"/>
              <a:t>en </a:t>
            </a:r>
            <a:r>
              <a:rPr lang="nl-NL" sz="2400" b="1" dirty="0" smtClean="0"/>
              <a:t>haar </a:t>
            </a:r>
            <a:r>
              <a:rPr lang="nl-NL" sz="2400" b="1" dirty="0"/>
              <a:t>functie </a:t>
            </a:r>
            <a:r>
              <a:rPr lang="nl-NL" sz="2400" b="1" dirty="0" smtClean="0"/>
              <a:t>om</a:t>
            </a:r>
          </a:p>
          <a:p>
            <a:pPr algn="ctr"/>
            <a:r>
              <a:rPr lang="nl-NL" sz="2400" b="1" dirty="0" smtClean="0"/>
              <a:t> gered te worden, waren duidelijk zichtbaar</a:t>
            </a:r>
          </a:p>
          <a:p>
            <a:pPr algn="ctr"/>
            <a:r>
              <a:rPr lang="nl-NL" sz="2400" b="1" dirty="0" smtClean="0"/>
              <a:t> </a:t>
            </a:r>
            <a:r>
              <a:rPr lang="nl-NL" sz="2400" b="1" dirty="0"/>
              <a:t>in </a:t>
            </a:r>
            <a:r>
              <a:rPr lang="nl-NL" sz="2400" b="1" dirty="0" smtClean="0"/>
              <a:t>de </a:t>
            </a:r>
            <a:r>
              <a:rPr lang="nl-NL" sz="2400" b="1" dirty="0"/>
              <a:t>aardse Tabernakel en </a:t>
            </a:r>
            <a:endParaRPr lang="nl-NL" sz="2400" b="1" dirty="0" smtClean="0"/>
          </a:p>
          <a:p>
            <a:pPr algn="ctr"/>
            <a:r>
              <a:rPr lang="nl-NL" sz="2400" b="1" dirty="0" smtClean="0"/>
              <a:t>in de structuur van </a:t>
            </a:r>
            <a:r>
              <a:rPr lang="nl-NL" sz="2400" b="1" dirty="0"/>
              <a:t>de </a:t>
            </a:r>
            <a:r>
              <a:rPr lang="nl-NL" sz="2400" b="1" dirty="0" smtClean="0"/>
              <a:t>Joodse tempels.</a:t>
            </a:r>
            <a:endParaRPr lang="nl-NL" sz="2400" dirty="0"/>
          </a:p>
        </p:txBody>
      </p:sp>
    </p:spTree>
    <p:extLst>
      <p:ext uri="{BB962C8B-B14F-4D97-AF65-F5344CB8AC3E}">
        <p14:creationId xmlns:p14="http://schemas.microsoft.com/office/powerpoint/2010/main" val="2927554450"/>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0" name="Picture 5"/>
          <p:cNvPicPr>
            <a:picLocks noChangeAspect="1" noChangeArrowheads="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258818" y="859700"/>
            <a:ext cx="6885181" cy="513208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Rechthoek 29"/>
          <p:cNvSpPr/>
          <p:nvPr/>
        </p:nvSpPr>
        <p:spPr>
          <a:xfrm>
            <a:off x="196652" y="127617"/>
            <a:ext cx="2073007" cy="6565971"/>
          </a:xfrm>
          <a:prstGeom prst="rect">
            <a:avLst/>
          </a:prstGeom>
          <a:solidFill>
            <a:schemeClr val="bg1">
              <a:lumMod val="65000"/>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832585" y="1648622"/>
            <a:ext cx="2948220" cy="3554235"/>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hoek 1"/>
          <p:cNvSpPr/>
          <p:nvPr/>
        </p:nvSpPr>
        <p:spPr>
          <a:xfrm>
            <a:off x="2258818" y="4221855"/>
            <a:ext cx="6711969" cy="1200329"/>
          </a:xfrm>
          <a:prstGeom prst="rect">
            <a:avLst/>
          </a:prstGeom>
          <a:effectLst>
            <a:outerShdw blurRad="50800" dist="50800" dir="5400000" algn="ctr" rotWithShape="0">
              <a:schemeClr val="bg1"/>
            </a:outerShdw>
          </a:effectLst>
        </p:spPr>
        <p:txBody>
          <a:bodyPr wrap="square">
            <a:spAutoFit/>
          </a:bodyPr>
          <a:lstStyle/>
          <a:p>
            <a:pPr algn="ctr"/>
            <a:r>
              <a:rPr lang="en-US" sz="2400" b="1" dirty="0" smtClean="0"/>
              <a:t>Door</a:t>
            </a:r>
            <a:r>
              <a:rPr lang="en-US" sz="2400" b="1" dirty="0" smtClean="0"/>
              <a:t> Jesus </a:t>
            </a:r>
            <a:r>
              <a:rPr lang="en-US" sz="2400" b="1" dirty="0" err="1" smtClean="0"/>
              <a:t>zelf</a:t>
            </a:r>
            <a:r>
              <a:rPr lang="en-US" sz="2400" b="1" dirty="0" smtClean="0"/>
              <a:t> </a:t>
            </a:r>
            <a:r>
              <a:rPr lang="en-US" sz="2400" b="1" dirty="0" err="1" smtClean="0"/>
              <a:t>wordt</a:t>
            </a:r>
            <a:r>
              <a:rPr lang="en-US" sz="2400" b="1" dirty="0" smtClean="0"/>
              <a:t> </a:t>
            </a:r>
            <a:r>
              <a:rPr lang="en-US" sz="2400" b="1" dirty="0" err="1" smtClean="0"/>
              <a:t>ons</a:t>
            </a:r>
            <a:r>
              <a:rPr lang="en-US" sz="2400" b="1" dirty="0" smtClean="0"/>
              <a:t> </a:t>
            </a:r>
            <a:r>
              <a:rPr lang="en-US" sz="2400" b="1" dirty="0" err="1" smtClean="0"/>
              <a:t>duidelijk</a:t>
            </a:r>
            <a:r>
              <a:rPr lang="en-US" sz="2400" b="1" dirty="0" smtClean="0"/>
              <a:t> </a:t>
            </a:r>
            <a:r>
              <a:rPr lang="en-US" sz="2400" b="1" dirty="0" err="1" smtClean="0"/>
              <a:t>gemaakt</a:t>
            </a:r>
            <a:r>
              <a:rPr lang="en-US" sz="2400" b="1" dirty="0" smtClean="0"/>
              <a:t>, </a:t>
            </a:r>
          </a:p>
          <a:p>
            <a:pPr algn="ctr"/>
            <a:r>
              <a:rPr lang="en-US" sz="2400" b="1" dirty="0" err="1" smtClean="0"/>
              <a:t>dat</a:t>
            </a:r>
            <a:r>
              <a:rPr lang="en-US" sz="2400" b="1" dirty="0" smtClean="0"/>
              <a:t> het </a:t>
            </a:r>
            <a:r>
              <a:rPr lang="en-US" sz="2400" b="1" dirty="0" err="1" smtClean="0"/>
              <a:t>menselijk</a:t>
            </a:r>
            <a:r>
              <a:rPr lang="en-US" sz="2400" b="1" dirty="0" smtClean="0"/>
              <a:t> </a:t>
            </a:r>
            <a:r>
              <a:rPr lang="en-US" sz="2400" b="1" dirty="0" err="1" smtClean="0"/>
              <a:t>lichaam</a:t>
            </a:r>
            <a:r>
              <a:rPr lang="en-US" sz="2400" b="1" dirty="0" smtClean="0"/>
              <a:t> </a:t>
            </a:r>
          </a:p>
          <a:p>
            <a:pPr algn="ctr"/>
            <a:r>
              <a:rPr lang="en-US" sz="2400" b="1" dirty="0" err="1" smtClean="0"/>
              <a:t>ook</a:t>
            </a:r>
            <a:r>
              <a:rPr lang="en-US" sz="2400" b="1" dirty="0" smtClean="0"/>
              <a:t> </a:t>
            </a:r>
            <a:r>
              <a:rPr lang="en-US" sz="2400" b="1" dirty="0" err="1" smtClean="0"/>
              <a:t>een</a:t>
            </a:r>
            <a:r>
              <a:rPr lang="en-US" sz="2400" b="1" dirty="0" smtClean="0"/>
              <a:t> </a:t>
            </a:r>
            <a:r>
              <a:rPr lang="en-US" sz="2400" b="1" dirty="0" err="1" smtClean="0"/>
              <a:t>tempel</a:t>
            </a:r>
            <a:r>
              <a:rPr lang="en-US" sz="2400" b="1" dirty="0" smtClean="0"/>
              <a:t> </a:t>
            </a:r>
            <a:r>
              <a:rPr lang="en-US" sz="2400" b="1" dirty="0" err="1" smtClean="0"/>
              <a:t>vertegenwoordigd</a:t>
            </a:r>
            <a:r>
              <a:rPr lang="en-US" sz="2400" b="1" dirty="0" smtClean="0"/>
              <a:t>.</a:t>
            </a:r>
            <a:endParaRPr lang="nl-NL" sz="2400" dirty="0"/>
          </a:p>
        </p:txBody>
      </p:sp>
      <p:grpSp>
        <p:nvGrpSpPr>
          <p:cNvPr id="22" name="Groep 21"/>
          <p:cNvGrpSpPr/>
          <p:nvPr/>
        </p:nvGrpSpPr>
        <p:grpSpPr>
          <a:xfrm>
            <a:off x="196653" y="77624"/>
            <a:ext cx="8784976" cy="2577864"/>
            <a:chOff x="196653" y="77624"/>
            <a:chExt cx="8784976" cy="2577864"/>
          </a:xfrm>
        </p:grpSpPr>
        <p:sp>
          <p:nvSpPr>
            <p:cNvPr id="23" name="Rechthoek 22"/>
            <p:cNvSpPr/>
            <p:nvPr/>
          </p:nvSpPr>
          <p:spPr>
            <a:xfrm>
              <a:off x="196653" y="118251"/>
              <a:ext cx="8784976" cy="384266"/>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sp>
          <p:nvSpPr>
            <p:cNvPr id="24" name="Rechthoek 23"/>
            <p:cNvSpPr/>
            <p:nvPr/>
          </p:nvSpPr>
          <p:spPr>
            <a:xfrm>
              <a:off x="346413" y="502517"/>
              <a:ext cx="8521030" cy="776785"/>
            </a:xfrm>
            <a:prstGeom prst="rect">
              <a:avLst/>
            </a:prstGeom>
            <a:solidFill>
              <a:srgbClr val="000000">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Tekstvak 25"/>
            <p:cNvSpPr txBox="1"/>
            <p:nvPr/>
          </p:nvSpPr>
          <p:spPr>
            <a:xfrm>
              <a:off x="2135998" y="568892"/>
              <a:ext cx="6731445" cy="584775"/>
            </a:xfrm>
            <a:prstGeom prst="rect">
              <a:avLst/>
            </a:prstGeom>
            <a:noFill/>
            <a:effectLst>
              <a:outerShdw blurRad="50800" dist="50800" dir="5400000" algn="ctr" rotWithShape="0">
                <a:schemeClr val="tx1"/>
              </a:outerShdw>
            </a:effectLst>
          </p:spPr>
          <p:txBody>
            <a:bodyPr wrap="square" rtlCol="0">
              <a:spAutoFit/>
            </a:bodyPr>
            <a:lstStyle/>
            <a:p>
              <a:pPr algn="ctr"/>
              <a:r>
                <a:rPr lang="nl-NL" sz="3200" b="1" dirty="0" smtClean="0">
                  <a:solidFill>
                    <a:srgbClr val="FCE7AA"/>
                  </a:solidFill>
                  <a:latin typeface="Batang" pitchFamily="18" charset="-127"/>
                  <a:ea typeface="Batang" pitchFamily="18" charset="-127"/>
                  <a:cs typeface="Times New Roman" pitchFamily="18" charset="0"/>
                </a:rPr>
                <a:t>“</a:t>
              </a:r>
              <a:r>
                <a:rPr lang="nl-NL" sz="3200" b="1" dirty="0" err="1" smtClean="0">
                  <a:solidFill>
                    <a:srgbClr val="FCE7AA"/>
                  </a:solidFill>
                  <a:latin typeface="Batang" pitchFamily="18" charset="-127"/>
                  <a:ea typeface="Batang" pitchFamily="18" charset="-127"/>
                  <a:cs typeface="Times New Roman" pitchFamily="18" charset="0"/>
                </a:rPr>
                <a:t>Hemel”op</a:t>
              </a:r>
              <a:r>
                <a:rPr lang="nl-NL" sz="3200" b="1" dirty="0" smtClean="0">
                  <a:solidFill>
                    <a:srgbClr val="FCE7AA"/>
                  </a:solidFill>
                  <a:latin typeface="Batang" pitchFamily="18" charset="-127"/>
                  <a:ea typeface="Batang" pitchFamily="18" charset="-127"/>
                  <a:cs typeface="Times New Roman" pitchFamily="18" charset="0"/>
                </a:rPr>
                <a:t> Aarde</a:t>
              </a:r>
              <a:endParaRPr lang="nl-NL" sz="3200" b="1" dirty="0">
                <a:solidFill>
                  <a:srgbClr val="FCE7AA"/>
                </a:solidFill>
                <a:latin typeface="Batang" pitchFamily="18" charset="-127"/>
                <a:ea typeface="Batang" pitchFamily="18" charset="-127"/>
                <a:cs typeface="Times New Roman" pitchFamily="18" charset="0"/>
              </a:endParaRPr>
            </a:p>
          </p:txBody>
        </p:sp>
        <p:sp>
          <p:nvSpPr>
            <p:cNvPr id="35" name="Tekstvak 34"/>
            <p:cNvSpPr txBox="1"/>
            <p:nvPr/>
          </p:nvSpPr>
          <p:spPr>
            <a:xfrm>
              <a:off x="2383627" y="180582"/>
              <a:ext cx="3031343" cy="276999"/>
            </a:xfrm>
            <a:prstGeom prst="rect">
              <a:avLst/>
            </a:prstGeom>
            <a:noFill/>
            <a:effectLst>
              <a:outerShdw blurRad="25400" dist="25400" dir="5400000" algn="ctr" rotWithShape="0">
                <a:schemeClr val="tx1"/>
              </a:outerShdw>
            </a:effectLst>
          </p:spPr>
          <p:txBody>
            <a:bodyPr wrap="none" rtlCol="0">
              <a:spAutoFit/>
            </a:bodyPr>
            <a:lstStyle/>
            <a:p>
              <a:r>
                <a:rPr lang="nl-NL" sz="1200" b="1" dirty="0" smtClean="0">
                  <a:solidFill>
                    <a:schemeClr val="bg1"/>
                  </a:solidFill>
                </a:rPr>
                <a:t>HET HEILIGE HEILIGDOM</a:t>
              </a:r>
              <a:r>
                <a:rPr lang="nl-NL" sz="1200" b="1" dirty="0" smtClean="0">
                  <a:solidFill>
                    <a:schemeClr val="bg1"/>
                  </a:solidFill>
                </a:rPr>
                <a:t>  </a:t>
              </a:r>
              <a:r>
                <a:rPr lang="nl-NL" sz="1200" b="1" dirty="0" smtClean="0">
                  <a:solidFill>
                    <a:schemeClr val="bg1"/>
                  </a:solidFill>
                </a:rPr>
                <a:t>“</a:t>
              </a:r>
              <a:r>
                <a:rPr lang="nl-NL" sz="1200" b="1" dirty="0" smtClean="0">
                  <a:solidFill>
                    <a:schemeClr val="bg1"/>
                  </a:solidFill>
                </a:rPr>
                <a:t>Hemel” op  Aarde</a:t>
              </a:r>
              <a:endParaRPr lang="nl-NL" sz="1200" b="1" dirty="0">
                <a:solidFill>
                  <a:schemeClr val="bg1"/>
                </a:solidFill>
              </a:endParaRPr>
            </a:p>
          </p:txBody>
        </p:sp>
        <p:pic>
          <p:nvPicPr>
            <p:cNvPr id="36" name="Picture 2"/>
            <p:cNvPicPr>
              <a:picLocks noChangeAspect="1" noChangeArrowheads="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764740" y="648987"/>
              <a:ext cx="720919" cy="48384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37413" y="77624"/>
              <a:ext cx="1944216" cy="519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11675" b="8542"/>
            <a:stretch/>
          </p:blipFill>
          <p:spPr bwMode="auto">
            <a:xfrm>
              <a:off x="299592" y="127618"/>
              <a:ext cx="1864233" cy="2527870"/>
            </a:xfrm>
            <a:prstGeom prst="rect">
              <a:avLst/>
            </a:prstGeom>
            <a:noFill/>
            <a:ln>
              <a:noFill/>
            </a:ln>
            <a:effectLst>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39"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67316" y="3338738"/>
            <a:ext cx="2068806" cy="830327"/>
          </a:xfrm>
          <a:prstGeom prst="rect">
            <a:avLst/>
          </a:prstGeom>
          <a:noFill/>
          <a:ln>
            <a:noFill/>
          </a:ln>
          <a:effectLst>
            <a:glow rad="546100">
              <a:srgbClr val="8E0047">
                <a:alpha val="55000"/>
              </a:srgb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21280424">
            <a:off x="291543" y="2693916"/>
            <a:ext cx="1843995" cy="2975451"/>
          </a:xfrm>
          <a:prstGeom prst="rect">
            <a:avLst/>
          </a:prstGeom>
          <a:noFill/>
          <a:ln>
            <a:noFill/>
          </a:ln>
          <a:effectLst>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1" name="Groep 40"/>
          <p:cNvGrpSpPr/>
          <p:nvPr/>
        </p:nvGrpSpPr>
        <p:grpSpPr>
          <a:xfrm>
            <a:off x="196652" y="5006685"/>
            <a:ext cx="8784976" cy="1670195"/>
            <a:chOff x="196652" y="5006685"/>
            <a:chExt cx="8784976" cy="1670195"/>
          </a:xfrm>
        </p:grpSpPr>
        <p:sp>
          <p:nvSpPr>
            <p:cNvPr id="42" name="Rechthoek 41"/>
            <p:cNvSpPr/>
            <p:nvPr/>
          </p:nvSpPr>
          <p:spPr>
            <a:xfrm>
              <a:off x="196652" y="5841782"/>
              <a:ext cx="8784976" cy="732014"/>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pic>
          <p:nvPicPr>
            <p:cNvPr id="43" name="Picture 39"/>
            <p:cNvPicPr>
              <a:picLocks noChangeAspect="1" noChangeArrowheads="1"/>
            </p:cNvPicPr>
            <p:nvPr/>
          </p:nvPicPr>
          <p:blipFill>
            <a:blip r:embed="rId12"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07987" y="5582147"/>
              <a:ext cx="1072818" cy="1056563"/>
            </a:xfrm>
            <a:prstGeom prst="rect">
              <a:avLst/>
            </a:prstGeom>
            <a:noFill/>
            <a:ln>
              <a:noFill/>
            </a:ln>
            <a:effectLst>
              <a:glow rad="190500">
                <a:schemeClr val="bg1">
                  <a:alpha val="84000"/>
                </a:schemeClr>
              </a:glow>
              <a:outerShdw dist="381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Tekstvak 43"/>
            <p:cNvSpPr txBox="1"/>
            <p:nvPr/>
          </p:nvSpPr>
          <p:spPr>
            <a:xfrm>
              <a:off x="2383627" y="6023123"/>
              <a:ext cx="3519810" cy="369332"/>
            </a:xfrm>
            <a:prstGeom prst="rect">
              <a:avLst/>
            </a:prstGeom>
            <a:noFill/>
            <a:effectLst>
              <a:outerShdw blurRad="25400" dist="25400" dir="5400000" algn="ctr" rotWithShape="0">
                <a:schemeClr val="tx1"/>
              </a:outerShdw>
            </a:effectLst>
          </p:spPr>
          <p:txBody>
            <a:bodyPr wrap="none" rtlCol="0">
              <a:spAutoFit/>
            </a:bodyPr>
            <a:lstStyle/>
            <a:p>
              <a:r>
                <a:rPr lang="nl-NL" b="1" dirty="0" smtClean="0">
                  <a:solidFill>
                    <a:schemeClr val="bg1"/>
                  </a:solidFill>
                </a:rPr>
                <a:t>Les </a:t>
              </a:r>
              <a:r>
                <a:rPr lang="nl-NL" b="1" dirty="0" smtClean="0">
                  <a:solidFill>
                    <a:schemeClr val="bg1"/>
                  </a:solidFill>
                </a:rPr>
                <a:t>2 </a:t>
              </a:r>
              <a:r>
                <a:rPr lang="nl-NL" b="1" dirty="0">
                  <a:solidFill>
                    <a:schemeClr val="bg1"/>
                  </a:solidFill>
                </a:rPr>
                <a:t>: </a:t>
              </a:r>
              <a:r>
                <a:rPr lang="nl-NL" b="1" dirty="0" smtClean="0">
                  <a:solidFill>
                    <a:schemeClr val="bg1"/>
                  </a:solidFill>
                </a:rPr>
                <a:t>Sabbatmiddag – 5 oktober </a:t>
              </a:r>
              <a:endParaRPr lang="nl-NL" b="1" dirty="0">
                <a:solidFill>
                  <a:schemeClr val="bg1"/>
                </a:solidFill>
              </a:endParaRPr>
            </a:p>
          </p:txBody>
        </p:sp>
        <p:grpSp>
          <p:nvGrpSpPr>
            <p:cNvPr id="45" name="Groep 44"/>
            <p:cNvGrpSpPr/>
            <p:nvPr/>
          </p:nvGrpSpPr>
          <p:grpSpPr>
            <a:xfrm>
              <a:off x="299592" y="5006685"/>
              <a:ext cx="2083743" cy="1670195"/>
              <a:chOff x="6865984" y="116048"/>
              <a:chExt cx="2083743" cy="1670195"/>
            </a:xfrm>
          </p:grpSpPr>
          <p:pic>
            <p:nvPicPr>
              <p:cNvPr id="46" name="Picture 6"/>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734701" y="116048"/>
                <a:ext cx="1215026" cy="1670195"/>
              </a:xfrm>
              <a:prstGeom prst="rect">
                <a:avLst/>
              </a:prstGeom>
              <a:noFill/>
              <a:ln>
                <a:noFill/>
              </a:ln>
              <a:effectLst>
                <a:outerShdw dist="35921" dir="2700000" algn="ctr" rotWithShape="0">
                  <a:schemeClr val="bg2"/>
                </a:outerShdw>
                <a:reflection blurRad="6350" stA="50000" endA="300" endPos="90000" dist="50800" dir="5400000" sy="-100000" algn="bl" rotWithShape="0"/>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865984" y="1028329"/>
                <a:ext cx="1476230" cy="642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1881886381"/>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0" name="Picture 5"/>
          <p:cNvPicPr>
            <a:picLocks noChangeAspect="1" noChangeArrowheads="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258818" y="859700"/>
            <a:ext cx="6885181" cy="513208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27093" y="1720494"/>
            <a:ext cx="3409127" cy="3380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Rechthoek 29"/>
          <p:cNvSpPr/>
          <p:nvPr/>
        </p:nvSpPr>
        <p:spPr>
          <a:xfrm>
            <a:off x="196652" y="127617"/>
            <a:ext cx="2073007" cy="6565971"/>
          </a:xfrm>
          <a:prstGeom prst="rect">
            <a:avLst/>
          </a:prstGeom>
          <a:solidFill>
            <a:schemeClr val="bg1">
              <a:lumMod val="65000"/>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1"/>
          <p:cNvSpPr/>
          <p:nvPr/>
        </p:nvSpPr>
        <p:spPr>
          <a:xfrm>
            <a:off x="2258818" y="4641866"/>
            <a:ext cx="6711969" cy="1200329"/>
          </a:xfrm>
          <a:prstGeom prst="rect">
            <a:avLst/>
          </a:prstGeom>
          <a:effectLst>
            <a:outerShdw blurRad="50800" dist="50800" dir="5400000" algn="ctr" rotWithShape="0">
              <a:schemeClr val="bg1"/>
            </a:outerShdw>
          </a:effectLst>
        </p:spPr>
        <p:txBody>
          <a:bodyPr wrap="square">
            <a:spAutoFit/>
          </a:bodyPr>
          <a:lstStyle/>
          <a:p>
            <a:pPr algn="ctr"/>
            <a:r>
              <a:rPr lang="en-US" sz="2400" b="1" dirty="0" smtClean="0"/>
              <a:t>En</a:t>
            </a:r>
            <a:r>
              <a:rPr lang="en-US" sz="2400" b="1" dirty="0" smtClean="0"/>
              <a:t>, </a:t>
            </a:r>
            <a:r>
              <a:rPr lang="en-US" sz="2400" b="1" dirty="0" err="1" smtClean="0"/>
              <a:t>als</a:t>
            </a:r>
            <a:r>
              <a:rPr lang="en-US" sz="2400" b="1" dirty="0" smtClean="0"/>
              <a:t> </a:t>
            </a:r>
            <a:r>
              <a:rPr lang="en-US" sz="2400" b="1" dirty="0" err="1" smtClean="0"/>
              <a:t>laatste</a:t>
            </a:r>
            <a:r>
              <a:rPr lang="en-US" sz="2400" b="1" dirty="0" smtClean="0"/>
              <a:t>, </a:t>
            </a:r>
            <a:r>
              <a:rPr lang="en-US" sz="2400" b="1" dirty="0" smtClean="0"/>
              <a:t>het </a:t>
            </a:r>
            <a:r>
              <a:rPr lang="en-US" sz="2400" b="1" dirty="0" err="1" smtClean="0"/>
              <a:t>Nieuwe</a:t>
            </a:r>
            <a:r>
              <a:rPr lang="en-US" sz="2400" b="1" dirty="0" smtClean="0"/>
              <a:t> </a:t>
            </a:r>
            <a:r>
              <a:rPr lang="en-US" sz="2400" b="1" dirty="0" err="1" smtClean="0"/>
              <a:t>Jeruzalem</a:t>
            </a:r>
            <a:r>
              <a:rPr lang="en-US" sz="2400" b="1" dirty="0" smtClean="0"/>
              <a:t> </a:t>
            </a:r>
          </a:p>
          <a:p>
            <a:pPr algn="ctr"/>
            <a:r>
              <a:rPr lang="en-US" sz="2400" b="1" dirty="0" smtClean="0"/>
              <a:t>(de </a:t>
            </a:r>
            <a:r>
              <a:rPr lang="en-US" sz="2400" b="1" dirty="0" err="1" smtClean="0"/>
              <a:t>Hemelse</a:t>
            </a:r>
            <a:r>
              <a:rPr lang="en-US" sz="2400" b="1" dirty="0" smtClean="0"/>
              <a:t> </a:t>
            </a:r>
            <a:r>
              <a:rPr lang="en-US" sz="2400" b="1" dirty="0" err="1" smtClean="0"/>
              <a:t>Tempel</a:t>
            </a:r>
            <a:r>
              <a:rPr lang="en-US" sz="2400" b="1" dirty="0" smtClean="0"/>
              <a:t>) </a:t>
            </a:r>
          </a:p>
          <a:p>
            <a:pPr algn="ctr"/>
            <a:r>
              <a:rPr lang="en-US" sz="2400" b="1" dirty="0" err="1" smtClean="0"/>
              <a:t>zal</a:t>
            </a:r>
            <a:r>
              <a:rPr lang="en-US" sz="2400" b="1" dirty="0" smtClean="0"/>
              <a:t> </a:t>
            </a:r>
            <a:r>
              <a:rPr lang="en-US" sz="2400" b="1" dirty="0" err="1" smtClean="0"/>
              <a:t>nederdalen</a:t>
            </a:r>
            <a:r>
              <a:rPr lang="en-US" sz="2400" b="1" dirty="0" smtClean="0"/>
              <a:t> op de </a:t>
            </a:r>
            <a:r>
              <a:rPr lang="en-US" sz="2400" b="1" dirty="0" err="1" smtClean="0"/>
              <a:t>Nieuwe</a:t>
            </a:r>
            <a:r>
              <a:rPr lang="en-US" sz="2400" b="1" dirty="0" smtClean="0"/>
              <a:t> </a:t>
            </a:r>
            <a:r>
              <a:rPr lang="en-US" sz="2400" b="1" dirty="0" err="1" smtClean="0"/>
              <a:t>Aarde</a:t>
            </a:r>
            <a:r>
              <a:rPr lang="en-US" sz="2400" b="1" dirty="0" smtClean="0"/>
              <a:t>. </a:t>
            </a:r>
            <a:endParaRPr lang="nl-NL" sz="2400" dirty="0"/>
          </a:p>
        </p:txBody>
      </p:sp>
      <p:pic>
        <p:nvPicPr>
          <p:cNvPr id="2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2033" y="2483102"/>
            <a:ext cx="3283055" cy="2304256"/>
          </a:xfrm>
          <a:prstGeom prst="rect">
            <a:avLst/>
          </a:prstGeom>
          <a:noFill/>
          <a:ln>
            <a:noFill/>
          </a:ln>
          <a:effectLst>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67316" y="3338738"/>
            <a:ext cx="2068806" cy="830327"/>
          </a:xfrm>
          <a:prstGeom prst="rect">
            <a:avLst/>
          </a:prstGeom>
          <a:noFill/>
          <a:ln>
            <a:noFill/>
          </a:ln>
          <a:effectLst>
            <a:glow rad="546100">
              <a:srgbClr val="8E0047">
                <a:alpha val="55000"/>
              </a:srgb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3" name="Groep 22"/>
          <p:cNvGrpSpPr/>
          <p:nvPr/>
        </p:nvGrpSpPr>
        <p:grpSpPr>
          <a:xfrm>
            <a:off x="196653" y="77624"/>
            <a:ext cx="8784976" cy="2577864"/>
            <a:chOff x="196653" y="77624"/>
            <a:chExt cx="8784976" cy="2577864"/>
          </a:xfrm>
        </p:grpSpPr>
        <p:sp>
          <p:nvSpPr>
            <p:cNvPr id="24" name="Rechthoek 23"/>
            <p:cNvSpPr/>
            <p:nvPr/>
          </p:nvSpPr>
          <p:spPr>
            <a:xfrm>
              <a:off x="196653" y="118251"/>
              <a:ext cx="8784976" cy="384266"/>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sp>
          <p:nvSpPr>
            <p:cNvPr id="26" name="Rechthoek 25"/>
            <p:cNvSpPr/>
            <p:nvPr/>
          </p:nvSpPr>
          <p:spPr>
            <a:xfrm>
              <a:off x="346413" y="502517"/>
              <a:ext cx="8521030" cy="776785"/>
            </a:xfrm>
            <a:prstGeom prst="rect">
              <a:avLst/>
            </a:prstGeom>
            <a:solidFill>
              <a:srgbClr val="000000">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Tekstvak 34"/>
            <p:cNvSpPr txBox="1"/>
            <p:nvPr/>
          </p:nvSpPr>
          <p:spPr>
            <a:xfrm>
              <a:off x="2135998" y="568892"/>
              <a:ext cx="6731445" cy="584775"/>
            </a:xfrm>
            <a:prstGeom prst="rect">
              <a:avLst/>
            </a:prstGeom>
            <a:noFill/>
            <a:effectLst>
              <a:outerShdw blurRad="50800" dist="50800" dir="5400000" algn="ctr" rotWithShape="0">
                <a:schemeClr val="tx1"/>
              </a:outerShdw>
            </a:effectLst>
          </p:spPr>
          <p:txBody>
            <a:bodyPr wrap="square" rtlCol="0">
              <a:spAutoFit/>
            </a:bodyPr>
            <a:lstStyle/>
            <a:p>
              <a:pPr algn="ctr"/>
              <a:r>
                <a:rPr lang="nl-NL" sz="3200" b="1" dirty="0" smtClean="0">
                  <a:solidFill>
                    <a:srgbClr val="FCE7AA"/>
                  </a:solidFill>
                  <a:latin typeface="Batang" pitchFamily="18" charset="-127"/>
                  <a:ea typeface="Batang" pitchFamily="18" charset="-127"/>
                  <a:cs typeface="Times New Roman" pitchFamily="18" charset="0"/>
                </a:rPr>
                <a:t>“</a:t>
              </a:r>
              <a:r>
                <a:rPr lang="nl-NL" sz="3200" b="1" dirty="0" err="1" smtClean="0">
                  <a:solidFill>
                    <a:srgbClr val="FCE7AA"/>
                  </a:solidFill>
                  <a:latin typeface="Batang" pitchFamily="18" charset="-127"/>
                  <a:ea typeface="Batang" pitchFamily="18" charset="-127"/>
                  <a:cs typeface="Times New Roman" pitchFamily="18" charset="0"/>
                </a:rPr>
                <a:t>Hemel”op</a:t>
              </a:r>
              <a:r>
                <a:rPr lang="nl-NL" sz="3200" b="1" dirty="0" smtClean="0">
                  <a:solidFill>
                    <a:srgbClr val="FCE7AA"/>
                  </a:solidFill>
                  <a:latin typeface="Batang" pitchFamily="18" charset="-127"/>
                  <a:ea typeface="Batang" pitchFamily="18" charset="-127"/>
                  <a:cs typeface="Times New Roman" pitchFamily="18" charset="0"/>
                </a:rPr>
                <a:t> Aarde</a:t>
              </a:r>
              <a:endParaRPr lang="nl-NL" sz="3200" b="1" dirty="0">
                <a:solidFill>
                  <a:srgbClr val="FCE7AA"/>
                </a:solidFill>
                <a:latin typeface="Batang" pitchFamily="18" charset="-127"/>
                <a:ea typeface="Batang" pitchFamily="18" charset="-127"/>
                <a:cs typeface="Times New Roman" pitchFamily="18" charset="0"/>
              </a:endParaRPr>
            </a:p>
          </p:txBody>
        </p:sp>
        <p:sp>
          <p:nvSpPr>
            <p:cNvPr id="36" name="Tekstvak 35"/>
            <p:cNvSpPr txBox="1"/>
            <p:nvPr/>
          </p:nvSpPr>
          <p:spPr>
            <a:xfrm>
              <a:off x="2383627" y="180582"/>
              <a:ext cx="3031343" cy="276999"/>
            </a:xfrm>
            <a:prstGeom prst="rect">
              <a:avLst/>
            </a:prstGeom>
            <a:noFill/>
            <a:effectLst>
              <a:outerShdw blurRad="25400" dist="25400" dir="5400000" algn="ctr" rotWithShape="0">
                <a:schemeClr val="tx1"/>
              </a:outerShdw>
            </a:effectLst>
          </p:spPr>
          <p:txBody>
            <a:bodyPr wrap="none" rtlCol="0">
              <a:spAutoFit/>
            </a:bodyPr>
            <a:lstStyle/>
            <a:p>
              <a:r>
                <a:rPr lang="nl-NL" sz="1200" b="1" dirty="0" smtClean="0">
                  <a:solidFill>
                    <a:schemeClr val="bg1"/>
                  </a:solidFill>
                </a:rPr>
                <a:t>HET HEILIGE HEILIGDOM</a:t>
              </a:r>
              <a:r>
                <a:rPr lang="nl-NL" sz="1200" b="1" dirty="0" smtClean="0">
                  <a:solidFill>
                    <a:schemeClr val="bg1"/>
                  </a:solidFill>
                </a:rPr>
                <a:t>  </a:t>
              </a:r>
              <a:r>
                <a:rPr lang="nl-NL" sz="1200" b="1" dirty="0" smtClean="0">
                  <a:solidFill>
                    <a:schemeClr val="bg1"/>
                  </a:solidFill>
                </a:rPr>
                <a:t>“</a:t>
              </a:r>
              <a:r>
                <a:rPr lang="nl-NL" sz="1200" b="1" dirty="0" smtClean="0">
                  <a:solidFill>
                    <a:schemeClr val="bg1"/>
                  </a:solidFill>
                </a:rPr>
                <a:t>Hemel” op  Aarde</a:t>
              </a:r>
              <a:endParaRPr lang="nl-NL" sz="1200" b="1" dirty="0">
                <a:solidFill>
                  <a:schemeClr val="bg1"/>
                </a:solidFill>
              </a:endParaRPr>
            </a:p>
          </p:txBody>
        </p:sp>
        <p:pic>
          <p:nvPicPr>
            <p:cNvPr id="37" name="Picture 2"/>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764740" y="648987"/>
              <a:ext cx="720919" cy="48384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37413" y="77624"/>
              <a:ext cx="1944216" cy="519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r="11675" b="8542"/>
            <a:stretch/>
          </p:blipFill>
          <p:spPr bwMode="auto">
            <a:xfrm>
              <a:off x="299592" y="127618"/>
              <a:ext cx="1864233" cy="2527870"/>
            </a:xfrm>
            <a:prstGeom prst="rect">
              <a:avLst/>
            </a:prstGeom>
            <a:noFill/>
            <a:ln>
              <a:noFill/>
            </a:ln>
            <a:effectLst>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40"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21280424">
            <a:off x="291543" y="2693916"/>
            <a:ext cx="1843995" cy="2975451"/>
          </a:xfrm>
          <a:prstGeom prst="rect">
            <a:avLst/>
          </a:prstGeom>
          <a:noFill/>
          <a:ln>
            <a:noFill/>
          </a:ln>
          <a:effectLst>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1" name="Groep 40"/>
          <p:cNvGrpSpPr/>
          <p:nvPr/>
        </p:nvGrpSpPr>
        <p:grpSpPr>
          <a:xfrm>
            <a:off x="196652" y="5006685"/>
            <a:ext cx="8784976" cy="1670195"/>
            <a:chOff x="196652" y="5006685"/>
            <a:chExt cx="8784976" cy="1670195"/>
          </a:xfrm>
        </p:grpSpPr>
        <p:sp>
          <p:nvSpPr>
            <p:cNvPr id="42" name="Rechthoek 41"/>
            <p:cNvSpPr/>
            <p:nvPr/>
          </p:nvSpPr>
          <p:spPr>
            <a:xfrm>
              <a:off x="196652" y="5841782"/>
              <a:ext cx="8784976" cy="732014"/>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pic>
          <p:nvPicPr>
            <p:cNvPr id="43" name="Picture 39"/>
            <p:cNvPicPr>
              <a:picLocks noChangeAspect="1" noChangeArrowheads="1"/>
            </p:cNvPicPr>
            <p:nvPr/>
          </p:nvPicPr>
          <p:blipFill>
            <a:blip r:embed="rId1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07987" y="5582147"/>
              <a:ext cx="1072818" cy="1056563"/>
            </a:xfrm>
            <a:prstGeom prst="rect">
              <a:avLst/>
            </a:prstGeom>
            <a:noFill/>
            <a:ln>
              <a:noFill/>
            </a:ln>
            <a:effectLst>
              <a:glow rad="190500">
                <a:schemeClr val="bg1">
                  <a:alpha val="84000"/>
                </a:schemeClr>
              </a:glow>
              <a:outerShdw dist="381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Tekstvak 43"/>
            <p:cNvSpPr txBox="1"/>
            <p:nvPr/>
          </p:nvSpPr>
          <p:spPr>
            <a:xfrm>
              <a:off x="2383627" y="6023123"/>
              <a:ext cx="3519810" cy="369332"/>
            </a:xfrm>
            <a:prstGeom prst="rect">
              <a:avLst/>
            </a:prstGeom>
            <a:noFill/>
            <a:effectLst>
              <a:outerShdw blurRad="25400" dist="25400" dir="5400000" algn="ctr" rotWithShape="0">
                <a:schemeClr val="tx1"/>
              </a:outerShdw>
            </a:effectLst>
          </p:spPr>
          <p:txBody>
            <a:bodyPr wrap="none" rtlCol="0">
              <a:spAutoFit/>
            </a:bodyPr>
            <a:lstStyle/>
            <a:p>
              <a:r>
                <a:rPr lang="nl-NL" b="1" dirty="0" smtClean="0">
                  <a:solidFill>
                    <a:schemeClr val="bg1"/>
                  </a:solidFill>
                </a:rPr>
                <a:t>Les </a:t>
              </a:r>
              <a:r>
                <a:rPr lang="nl-NL" b="1" dirty="0" smtClean="0">
                  <a:solidFill>
                    <a:schemeClr val="bg1"/>
                  </a:solidFill>
                </a:rPr>
                <a:t>2 </a:t>
              </a:r>
              <a:r>
                <a:rPr lang="nl-NL" b="1" dirty="0">
                  <a:solidFill>
                    <a:schemeClr val="bg1"/>
                  </a:solidFill>
                </a:rPr>
                <a:t>: </a:t>
              </a:r>
              <a:r>
                <a:rPr lang="nl-NL" b="1" dirty="0" smtClean="0">
                  <a:solidFill>
                    <a:schemeClr val="bg1"/>
                  </a:solidFill>
                </a:rPr>
                <a:t>Sabbatmiddag – 5 oktober </a:t>
              </a:r>
              <a:endParaRPr lang="nl-NL" b="1" dirty="0">
                <a:solidFill>
                  <a:schemeClr val="bg1"/>
                </a:solidFill>
              </a:endParaRPr>
            </a:p>
          </p:txBody>
        </p:sp>
        <p:grpSp>
          <p:nvGrpSpPr>
            <p:cNvPr id="45" name="Groep 44"/>
            <p:cNvGrpSpPr/>
            <p:nvPr/>
          </p:nvGrpSpPr>
          <p:grpSpPr>
            <a:xfrm>
              <a:off x="299592" y="5006685"/>
              <a:ext cx="2083743" cy="1670195"/>
              <a:chOff x="6865984" y="116048"/>
              <a:chExt cx="2083743" cy="1670195"/>
            </a:xfrm>
          </p:grpSpPr>
          <p:pic>
            <p:nvPicPr>
              <p:cNvPr id="46" name="Picture 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734701" y="116048"/>
                <a:ext cx="1215026" cy="1670195"/>
              </a:xfrm>
              <a:prstGeom prst="rect">
                <a:avLst/>
              </a:prstGeom>
              <a:noFill/>
              <a:ln>
                <a:noFill/>
              </a:ln>
              <a:effectLst>
                <a:outerShdw dist="35921" dir="2700000" algn="ctr" rotWithShape="0">
                  <a:schemeClr val="bg2"/>
                </a:outerShdw>
                <a:reflection blurRad="6350" stA="50000" endA="300" endPos="90000" dist="50800" dir="5400000" sy="-100000" algn="bl" rotWithShape="0"/>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865984" y="1028329"/>
                <a:ext cx="1476230" cy="642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3453030458"/>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0" name="Picture 5"/>
          <p:cNvPicPr>
            <a:picLocks noChangeAspect="1" noChangeArrowheads="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258818" y="859700"/>
            <a:ext cx="6885181" cy="513208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hthoek 23"/>
          <p:cNvSpPr/>
          <p:nvPr/>
        </p:nvSpPr>
        <p:spPr>
          <a:xfrm>
            <a:off x="196652" y="118251"/>
            <a:ext cx="3968268" cy="6575337"/>
          </a:xfrm>
          <a:prstGeom prst="rect">
            <a:avLst/>
          </a:prstGeom>
          <a:solidFill>
            <a:srgbClr val="000000">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1" name="Picture 2"/>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030154" y="3212976"/>
            <a:ext cx="2109501" cy="1470320"/>
          </a:xfrm>
          <a:prstGeom prst="rect">
            <a:avLst/>
          </a:prstGeom>
          <a:noFill/>
          <a:ln>
            <a:noFill/>
          </a:ln>
          <a:effectLst>
            <a:glow rad="228600">
              <a:srgbClr val="8E0047">
                <a:alpha val="40000"/>
              </a:srgb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kstvak 22"/>
          <p:cNvSpPr txBox="1"/>
          <p:nvPr/>
        </p:nvSpPr>
        <p:spPr>
          <a:xfrm>
            <a:off x="2079265" y="1423212"/>
            <a:ext cx="2085655" cy="1015663"/>
          </a:xfrm>
          <a:prstGeom prst="rect">
            <a:avLst/>
          </a:prstGeom>
          <a:noFill/>
          <a:effectLst>
            <a:outerShdw blurRad="25400" dist="25400" dir="5400000" algn="ctr" rotWithShape="0">
              <a:schemeClr val="tx1"/>
            </a:outerShdw>
          </a:effectLst>
        </p:spPr>
        <p:txBody>
          <a:bodyPr wrap="square" rtlCol="0">
            <a:spAutoFit/>
          </a:bodyPr>
          <a:lstStyle/>
          <a:p>
            <a:pPr algn="ctr"/>
            <a:r>
              <a:rPr lang="en-US" sz="2000" b="1" dirty="0" smtClean="0">
                <a:solidFill>
                  <a:srgbClr val="FCE7AA"/>
                </a:solidFill>
                <a:latin typeface="Batang" pitchFamily="18" charset="-127"/>
                <a:ea typeface="Batang" pitchFamily="18" charset="-127"/>
                <a:cs typeface="Times New Roman" pitchFamily="18" charset="0"/>
              </a:rPr>
              <a:t>Het </a:t>
            </a:r>
            <a:r>
              <a:rPr lang="en-US" sz="2000" b="1" dirty="0" err="1" smtClean="0">
                <a:solidFill>
                  <a:srgbClr val="FCE7AA"/>
                </a:solidFill>
                <a:latin typeface="Batang" pitchFamily="18" charset="-127"/>
                <a:ea typeface="Batang" pitchFamily="18" charset="-127"/>
                <a:cs typeface="Times New Roman" pitchFamily="18" charset="0"/>
              </a:rPr>
              <a:t>Eerste</a:t>
            </a:r>
            <a:r>
              <a:rPr lang="en-US" sz="2000" b="1" dirty="0" smtClean="0">
                <a:solidFill>
                  <a:srgbClr val="FCE7AA"/>
                </a:solidFill>
                <a:latin typeface="Batang" pitchFamily="18" charset="-127"/>
                <a:ea typeface="Batang" pitchFamily="18" charset="-127"/>
                <a:cs typeface="Times New Roman" pitchFamily="18" charset="0"/>
              </a:rPr>
              <a:t> </a:t>
            </a:r>
            <a:endParaRPr lang="en-US" sz="2000" b="1" dirty="0" smtClean="0">
              <a:solidFill>
                <a:srgbClr val="FCE7AA"/>
              </a:solidFill>
              <a:latin typeface="Batang" pitchFamily="18" charset="-127"/>
              <a:ea typeface="Batang" pitchFamily="18" charset="-127"/>
              <a:cs typeface="Times New Roman" pitchFamily="18" charset="0"/>
            </a:endParaRPr>
          </a:p>
          <a:p>
            <a:pPr algn="ctr"/>
            <a:r>
              <a:rPr lang="en-US" sz="2000" b="1" dirty="0" smtClean="0">
                <a:solidFill>
                  <a:srgbClr val="FCE7AA"/>
                </a:solidFill>
                <a:latin typeface="Batang" pitchFamily="18" charset="-127"/>
                <a:ea typeface="Batang" pitchFamily="18" charset="-127"/>
                <a:cs typeface="Times New Roman" pitchFamily="18" charset="0"/>
              </a:rPr>
              <a:t>“</a:t>
            </a:r>
            <a:r>
              <a:rPr lang="en-US" sz="2000" b="1" dirty="0" err="1" smtClean="0">
                <a:solidFill>
                  <a:srgbClr val="FCE7AA"/>
                </a:solidFill>
                <a:latin typeface="Batang" pitchFamily="18" charset="-127"/>
                <a:ea typeface="Batang" pitchFamily="18" charset="-127"/>
                <a:cs typeface="Times New Roman" pitchFamily="18" charset="0"/>
              </a:rPr>
              <a:t>Heiligdom</a:t>
            </a:r>
            <a:r>
              <a:rPr lang="en-US" sz="2000" b="1" dirty="0" smtClean="0">
                <a:solidFill>
                  <a:srgbClr val="FCE7AA"/>
                </a:solidFill>
                <a:latin typeface="Batang" pitchFamily="18" charset="-127"/>
                <a:ea typeface="Batang" pitchFamily="18" charset="-127"/>
                <a:cs typeface="Times New Roman" pitchFamily="18" charset="0"/>
              </a:rPr>
              <a:t>” </a:t>
            </a:r>
            <a:endParaRPr lang="en-US" sz="2000" b="1" dirty="0" smtClean="0">
              <a:solidFill>
                <a:srgbClr val="FCE7AA"/>
              </a:solidFill>
              <a:latin typeface="Batang" pitchFamily="18" charset="-127"/>
              <a:ea typeface="Batang" pitchFamily="18" charset="-127"/>
              <a:cs typeface="Times New Roman" pitchFamily="18" charset="0"/>
            </a:endParaRPr>
          </a:p>
          <a:p>
            <a:pPr algn="ctr"/>
            <a:r>
              <a:rPr lang="en-US" sz="2000" b="1" dirty="0">
                <a:solidFill>
                  <a:srgbClr val="FCE7AA"/>
                </a:solidFill>
                <a:latin typeface="Batang" pitchFamily="18" charset="-127"/>
                <a:ea typeface="Batang" pitchFamily="18" charset="-127"/>
                <a:cs typeface="Times New Roman" pitchFamily="18" charset="0"/>
              </a:rPr>
              <a:t>o</a:t>
            </a:r>
            <a:r>
              <a:rPr lang="en-US" sz="2000" b="1" dirty="0" smtClean="0">
                <a:solidFill>
                  <a:srgbClr val="FCE7AA"/>
                </a:solidFill>
                <a:latin typeface="Batang" pitchFamily="18" charset="-127"/>
                <a:ea typeface="Batang" pitchFamily="18" charset="-127"/>
                <a:cs typeface="Times New Roman" pitchFamily="18" charset="0"/>
              </a:rPr>
              <a:t>p </a:t>
            </a:r>
            <a:r>
              <a:rPr lang="en-US" sz="2000" b="1" dirty="0" err="1" smtClean="0">
                <a:solidFill>
                  <a:srgbClr val="FCE7AA"/>
                </a:solidFill>
                <a:latin typeface="Batang" pitchFamily="18" charset="-127"/>
                <a:ea typeface="Batang" pitchFamily="18" charset="-127"/>
                <a:cs typeface="Times New Roman" pitchFamily="18" charset="0"/>
              </a:rPr>
              <a:t>Aarde</a:t>
            </a:r>
            <a:endParaRPr lang="nl-NL" sz="2000" b="1" dirty="0">
              <a:solidFill>
                <a:srgbClr val="FCE7AA"/>
              </a:solidFill>
              <a:latin typeface="Batang" pitchFamily="18" charset="-127"/>
              <a:ea typeface="Batang" pitchFamily="18" charset="-127"/>
              <a:cs typeface="Times New Roman" pitchFamily="18" charset="0"/>
            </a:endParaRPr>
          </a:p>
        </p:txBody>
      </p:sp>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6176" y="1372926"/>
            <a:ext cx="2398325" cy="2272097"/>
          </a:xfrm>
          <a:prstGeom prst="rect">
            <a:avLst/>
          </a:prstGeom>
          <a:noFill/>
          <a:ln>
            <a:noFill/>
          </a:ln>
          <a:effectLst>
            <a:glow rad="228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hoek 1"/>
          <p:cNvSpPr/>
          <p:nvPr/>
        </p:nvSpPr>
        <p:spPr>
          <a:xfrm>
            <a:off x="4164920" y="3072559"/>
            <a:ext cx="4702524" cy="2677656"/>
          </a:xfrm>
          <a:prstGeom prst="rect">
            <a:avLst/>
          </a:prstGeom>
          <a:effectLst>
            <a:outerShdw blurRad="50800" dist="50800" dir="5400000" algn="ctr" rotWithShape="0">
              <a:schemeClr val="bg1"/>
            </a:outerShdw>
          </a:effectLst>
        </p:spPr>
        <p:txBody>
          <a:bodyPr wrap="square">
            <a:spAutoFit/>
          </a:bodyPr>
          <a:lstStyle/>
          <a:p>
            <a:pPr algn="ctr"/>
            <a:r>
              <a:rPr lang="en-US" sz="2400" b="1" dirty="0" smtClean="0"/>
              <a:t>God</a:t>
            </a:r>
            <a:endParaRPr lang="en-US" sz="2400" b="1" dirty="0" smtClean="0"/>
          </a:p>
          <a:p>
            <a:pPr algn="ctr"/>
            <a:r>
              <a:rPr lang="en-US" sz="2400" b="1" dirty="0" smtClean="0"/>
              <a:t>“</a:t>
            </a:r>
            <a:r>
              <a:rPr lang="en-US" sz="2400" b="1" dirty="0" err="1" smtClean="0"/>
              <a:t>wandelde</a:t>
            </a:r>
            <a:r>
              <a:rPr lang="en-US" sz="2400" b="1" dirty="0" smtClean="0"/>
              <a:t> door Eden” </a:t>
            </a:r>
            <a:endParaRPr lang="en-US" sz="2400" b="1" dirty="0" smtClean="0"/>
          </a:p>
          <a:p>
            <a:pPr algn="ctr"/>
            <a:r>
              <a:rPr lang="en-US" sz="2400" b="1" dirty="0" smtClean="0"/>
              <a:t>(</a:t>
            </a:r>
            <a:r>
              <a:rPr lang="en-US" sz="2400" b="1" dirty="0"/>
              <a:t>Gen. </a:t>
            </a:r>
            <a:r>
              <a:rPr lang="en-US" sz="2400" b="1" dirty="0" smtClean="0"/>
              <a:t>3:8</a:t>
            </a:r>
            <a:r>
              <a:rPr lang="en-US" sz="2400" b="1" dirty="0" smtClean="0"/>
              <a:t>),</a:t>
            </a:r>
          </a:p>
          <a:p>
            <a:pPr algn="ctr"/>
            <a:r>
              <a:rPr lang="en-US" sz="2400" b="1" dirty="0" err="1" smtClean="0"/>
              <a:t>daardoor</a:t>
            </a:r>
            <a:r>
              <a:rPr lang="en-US" sz="2400" b="1" dirty="0" smtClean="0"/>
              <a:t> was </a:t>
            </a:r>
            <a:r>
              <a:rPr lang="en-US" sz="2400" b="1" dirty="0" err="1" smtClean="0"/>
              <a:t>Hij</a:t>
            </a:r>
            <a:r>
              <a:rPr lang="en-US" sz="2400" b="1" dirty="0" smtClean="0"/>
              <a:t> direct </a:t>
            </a:r>
            <a:r>
              <a:rPr lang="en-US" sz="2400" b="1" dirty="0" err="1" smtClean="0"/>
              <a:t>aanwezig</a:t>
            </a:r>
            <a:r>
              <a:rPr lang="en-US" sz="2400" b="1" dirty="0" smtClean="0"/>
              <a:t> </a:t>
            </a:r>
            <a:r>
              <a:rPr lang="en-US" sz="2400" b="1" dirty="0" err="1" smtClean="0"/>
              <a:t>bij</a:t>
            </a:r>
            <a:r>
              <a:rPr lang="en-US" sz="2400" b="1" dirty="0" smtClean="0"/>
              <a:t> de </a:t>
            </a:r>
            <a:r>
              <a:rPr lang="en-US" sz="2400" b="1" dirty="0" err="1" smtClean="0"/>
              <a:t>mensen</a:t>
            </a:r>
            <a:r>
              <a:rPr lang="en-US" sz="2400" b="1" dirty="0" smtClean="0"/>
              <a:t> in </a:t>
            </a:r>
          </a:p>
          <a:p>
            <a:pPr algn="ctr"/>
            <a:r>
              <a:rPr lang="en-US" sz="2400" b="1" dirty="0" smtClean="0"/>
              <a:t>het </a:t>
            </a:r>
            <a:r>
              <a:rPr lang="en-US" sz="2400" b="1" dirty="0" err="1" smtClean="0"/>
              <a:t>Heiligdom</a:t>
            </a:r>
            <a:endParaRPr lang="en-US" sz="2400" b="1" dirty="0" smtClean="0"/>
          </a:p>
          <a:p>
            <a:pPr algn="ctr"/>
            <a:r>
              <a:rPr lang="en-US" sz="2400" b="1" dirty="0" smtClean="0"/>
              <a:t>(</a:t>
            </a:r>
            <a:r>
              <a:rPr lang="en-US" sz="2400" b="1" dirty="0"/>
              <a:t>2 Sam. </a:t>
            </a:r>
            <a:r>
              <a:rPr lang="en-US" sz="2400" b="1" dirty="0" smtClean="0"/>
              <a:t>7:6,7</a:t>
            </a:r>
            <a:r>
              <a:rPr lang="en-US" sz="2400" b="1" dirty="0"/>
              <a:t>)</a:t>
            </a:r>
            <a:endParaRPr lang="nl-NL" sz="2400" dirty="0"/>
          </a:p>
        </p:txBody>
      </p:sp>
      <p:pic>
        <p:nvPicPr>
          <p:cNvPr id="26"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66024" y="2614931"/>
            <a:ext cx="1518349" cy="609398"/>
          </a:xfrm>
          <a:prstGeom prst="rect">
            <a:avLst/>
          </a:prstGeom>
          <a:noFill/>
          <a:ln>
            <a:noFill/>
          </a:ln>
          <a:effectLst>
            <a:glow rad="546100">
              <a:srgbClr val="8E0047">
                <a:alpha val="55000"/>
              </a:srgb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0" name="Groep 29"/>
          <p:cNvGrpSpPr/>
          <p:nvPr/>
        </p:nvGrpSpPr>
        <p:grpSpPr>
          <a:xfrm>
            <a:off x="196653" y="77624"/>
            <a:ext cx="8784976" cy="2577864"/>
            <a:chOff x="196653" y="77624"/>
            <a:chExt cx="8784976" cy="2577864"/>
          </a:xfrm>
        </p:grpSpPr>
        <p:sp>
          <p:nvSpPr>
            <p:cNvPr id="35" name="Rechthoek 34"/>
            <p:cNvSpPr/>
            <p:nvPr/>
          </p:nvSpPr>
          <p:spPr>
            <a:xfrm>
              <a:off x="196653" y="118251"/>
              <a:ext cx="8784976" cy="384266"/>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sp>
          <p:nvSpPr>
            <p:cNvPr id="36" name="Rechthoek 35"/>
            <p:cNvSpPr/>
            <p:nvPr/>
          </p:nvSpPr>
          <p:spPr>
            <a:xfrm>
              <a:off x="346413" y="502517"/>
              <a:ext cx="8521030" cy="776785"/>
            </a:xfrm>
            <a:prstGeom prst="rect">
              <a:avLst/>
            </a:prstGeom>
            <a:solidFill>
              <a:srgbClr val="000000">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Tekstvak 36"/>
            <p:cNvSpPr txBox="1"/>
            <p:nvPr/>
          </p:nvSpPr>
          <p:spPr>
            <a:xfrm>
              <a:off x="2135998" y="568892"/>
              <a:ext cx="6731445" cy="584775"/>
            </a:xfrm>
            <a:prstGeom prst="rect">
              <a:avLst/>
            </a:prstGeom>
            <a:noFill/>
            <a:effectLst>
              <a:outerShdw blurRad="50800" dist="50800" dir="5400000" algn="ctr" rotWithShape="0">
                <a:schemeClr val="tx1"/>
              </a:outerShdw>
            </a:effectLst>
          </p:spPr>
          <p:txBody>
            <a:bodyPr wrap="square" rtlCol="0">
              <a:spAutoFit/>
            </a:bodyPr>
            <a:lstStyle/>
            <a:p>
              <a:pPr algn="ctr"/>
              <a:r>
                <a:rPr lang="nl-NL" sz="3200" b="1" dirty="0" smtClean="0">
                  <a:solidFill>
                    <a:srgbClr val="FCE7AA"/>
                  </a:solidFill>
                  <a:latin typeface="Batang" pitchFamily="18" charset="-127"/>
                  <a:ea typeface="Batang" pitchFamily="18" charset="-127"/>
                  <a:cs typeface="Times New Roman" pitchFamily="18" charset="0"/>
                </a:rPr>
                <a:t>“</a:t>
              </a:r>
              <a:r>
                <a:rPr lang="nl-NL" sz="3200" b="1" dirty="0" err="1" smtClean="0">
                  <a:solidFill>
                    <a:srgbClr val="FCE7AA"/>
                  </a:solidFill>
                  <a:latin typeface="Batang" pitchFamily="18" charset="-127"/>
                  <a:ea typeface="Batang" pitchFamily="18" charset="-127"/>
                  <a:cs typeface="Times New Roman" pitchFamily="18" charset="0"/>
                </a:rPr>
                <a:t>Hemel”op</a:t>
              </a:r>
              <a:r>
                <a:rPr lang="nl-NL" sz="3200" b="1" dirty="0" smtClean="0">
                  <a:solidFill>
                    <a:srgbClr val="FCE7AA"/>
                  </a:solidFill>
                  <a:latin typeface="Batang" pitchFamily="18" charset="-127"/>
                  <a:ea typeface="Batang" pitchFamily="18" charset="-127"/>
                  <a:cs typeface="Times New Roman" pitchFamily="18" charset="0"/>
                </a:rPr>
                <a:t> Aarde</a:t>
              </a:r>
              <a:endParaRPr lang="nl-NL" sz="3200" b="1" dirty="0">
                <a:solidFill>
                  <a:srgbClr val="FCE7AA"/>
                </a:solidFill>
                <a:latin typeface="Batang" pitchFamily="18" charset="-127"/>
                <a:ea typeface="Batang" pitchFamily="18" charset="-127"/>
                <a:cs typeface="Times New Roman" pitchFamily="18" charset="0"/>
              </a:endParaRPr>
            </a:p>
          </p:txBody>
        </p:sp>
        <p:sp>
          <p:nvSpPr>
            <p:cNvPr id="38" name="Tekstvak 37"/>
            <p:cNvSpPr txBox="1"/>
            <p:nvPr/>
          </p:nvSpPr>
          <p:spPr>
            <a:xfrm>
              <a:off x="2383627" y="180582"/>
              <a:ext cx="3031343" cy="276999"/>
            </a:xfrm>
            <a:prstGeom prst="rect">
              <a:avLst/>
            </a:prstGeom>
            <a:noFill/>
            <a:effectLst>
              <a:outerShdw blurRad="25400" dist="25400" dir="5400000" algn="ctr" rotWithShape="0">
                <a:schemeClr val="tx1"/>
              </a:outerShdw>
            </a:effectLst>
          </p:spPr>
          <p:txBody>
            <a:bodyPr wrap="none" rtlCol="0">
              <a:spAutoFit/>
            </a:bodyPr>
            <a:lstStyle/>
            <a:p>
              <a:r>
                <a:rPr lang="nl-NL" sz="1200" b="1" dirty="0" smtClean="0">
                  <a:solidFill>
                    <a:schemeClr val="bg1"/>
                  </a:solidFill>
                </a:rPr>
                <a:t>HET HEILIGE HEILIGDOM</a:t>
              </a:r>
              <a:r>
                <a:rPr lang="nl-NL" sz="1200" b="1" dirty="0" smtClean="0">
                  <a:solidFill>
                    <a:schemeClr val="bg1"/>
                  </a:solidFill>
                </a:rPr>
                <a:t>  </a:t>
              </a:r>
              <a:r>
                <a:rPr lang="nl-NL" sz="1200" b="1" dirty="0" smtClean="0">
                  <a:solidFill>
                    <a:schemeClr val="bg1"/>
                  </a:solidFill>
                </a:rPr>
                <a:t>“</a:t>
              </a:r>
              <a:r>
                <a:rPr lang="nl-NL" sz="1200" b="1" dirty="0" smtClean="0">
                  <a:solidFill>
                    <a:schemeClr val="bg1"/>
                  </a:solidFill>
                </a:rPr>
                <a:t>Hemel” op  Aarde</a:t>
              </a:r>
              <a:endParaRPr lang="nl-NL" sz="1200" b="1" dirty="0">
                <a:solidFill>
                  <a:schemeClr val="bg1"/>
                </a:solidFill>
              </a:endParaRPr>
            </a:p>
          </p:txBody>
        </p:sp>
        <p:pic>
          <p:nvPicPr>
            <p:cNvPr id="39" name="Picture 2"/>
            <p:cNvPicPr>
              <a:picLocks noChangeAspect="1" noChangeArrowheads="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764740" y="648987"/>
              <a:ext cx="720919" cy="48384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37413" y="77624"/>
              <a:ext cx="1944216" cy="519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3"/>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r="11675" b="8542"/>
            <a:stretch/>
          </p:blipFill>
          <p:spPr bwMode="auto">
            <a:xfrm>
              <a:off x="299592" y="127618"/>
              <a:ext cx="1864233" cy="2527870"/>
            </a:xfrm>
            <a:prstGeom prst="rect">
              <a:avLst/>
            </a:prstGeom>
            <a:noFill/>
            <a:ln>
              <a:noFill/>
            </a:ln>
            <a:effectLst>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42"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1280424">
            <a:off x="291543" y="2693916"/>
            <a:ext cx="1843995" cy="2975451"/>
          </a:xfrm>
          <a:prstGeom prst="rect">
            <a:avLst/>
          </a:prstGeom>
          <a:noFill/>
          <a:ln>
            <a:noFill/>
          </a:ln>
          <a:effectLst>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3" name="Groep 42"/>
          <p:cNvGrpSpPr/>
          <p:nvPr/>
        </p:nvGrpSpPr>
        <p:grpSpPr>
          <a:xfrm>
            <a:off x="196652" y="5006685"/>
            <a:ext cx="8784976" cy="1670195"/>
            <a:chOff x="196652" y="5006685"/>
            <a:chExt cx="8784976" cy="1670195"/>
          </a:xfrm>
        </p:grpSpPr>
        <p:sp>
          <p:nvSpPr>
            <p:cNvPr id="44" name="Rechthoek 43"/>
            <p:cNvSpPr/>
            <p:nvPr/>
          </p:nvSpPr>
          <p:spPr>
            <a:xfrm>
              <a:off x="196652" y="5841782"/>
              <a:ext cx="8784976" cy="732014"/>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pic>
          <p:nvPicPr>
            <p:cNvPr id="45" name="Picture 39"/>
            <p:cNvPicPr>
              <a:picLocks noChangeAspect="1" noChangeArrowheads="1"/>
            </p:cNvPicPr>
            <p:nvPr/>
          </p:nvPicPr>
          <p:blipFill>
            <a:blip r:embed="rId14"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07987" y="5582147"/>
              <a:ext cx="1072818" cy="1056563"/>
            </a:xfrm>
            <a:prstGeom prst="rect">
              <a:avLst/>
            </a:prstGeom>
            <a:noFill/>
            <a:ln>
              <a:noFill/>
            </a:ln>
            <a:effectLst>
              <a:glow rad="190500">
                <a:schemeClr val="bg1">
                  <a:alpha val="84000"/>
                </a:schemeClr>
              </a:glow>
              <a:outerShdw dist="381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Tekstvak 45"/>
            <p:cNvSpPr txBox="1"/>
            <p:nvPr/>
          </p:nvSpPr>
          <p:spPr>
            <a:xfrm>
              <a:off x="2383627" y="6023123"/>
              <a:ext cx="2728696" cy="369332"/>
            </a:xfrm>
            <a:prstGeom prst="rect">
              <a:avLst/>
            </a:prstGeom>
            <a:noFill/>
            <a:effectLst>
              <a:outerShdw blurRad="25400" dist="25400" dir="5400000" algn="ctr" rotWithShape="0">
                <a:schemeClr val="tx1"/>
              </a:outerShdw>
            </a:effectLst>
          </p:spPr>
          <p:txBody>
            <a:bodyPr wrap="none" rtlCol="0">
              <a:spAutoFit/>
            </a:bodyPr>
            <a:lstStyle/>
            <a:p>
              <a:r>
                <a:rPr lang="nl-NL" b="1" dirty="0" smtClean="0">
                  <a:solidFill>
                    <a:schemeClr val="bg1"/>
                  </a:solidFill>
                </a:rPr>
                <a:t>Les </a:t>
              </a:r>
              <a:r>
                <a:rPr lang="nl-NL" b="1" dirty="0" smtClean="0">
                  <a:solidFill>
                    <a:schemeClr val="bg1"/>
                  </a:solidFill>
                </a:rPr>
                <a:t>2 </a:t>
              </a:r>
              <a:r>
                <a:rPr lang="nl-NL" b="1" dirty="0">
                  <a:solidFill>
                    <a:schemeClr val="bg1"/>
                  </a:solidFill>
                </a:rPr>
                <a:t>: </a:t>
              </a:r>
              <a:r>
                <a:rPr lang="nl-NL" b="1" dirty="0" smtClean="0">
                  <a:solidFill>
                    <a:schemeClr val="bg1"/>
                  </a:solidFill>
                </a:rPr>
                <a:t>Zondag</a:t>
              </a:r>
              <a:r>
                <a:rPr lang="nl-NL" b="1" dirty="0" smtClean="0">
                  <a:solidFill>
                    <a:schemeClr val="bg1"/>
                  </a:solidFill>
                </a:rPr>
                <a:t> – 6 oktober </a:t>
              </a:r>
              <a:endParaRPr lang="nl-NL" b="1" dirty="0">
                <a:solidFill>
                  <a:schemeClr val="bg1"/>
                </a:solidFill>
              </a:endParaRPr>
            </a:p>
          </p:txBody>
        </p:sp>
        <p:grpSp>
          <p:nvGrpSpPr>
            <p:cNvPr id="47" name="Groep 46"/>
            <p:cNvGrpSpPr/>
            <p:nvPr/>
          </p:nvGrpSpPr>
          <p:grpSpPr>
            <a:xfrm>
              <a:off x="299592" y="5006685"/>
              <a:ext cx="2083743" cy="1670195"/>
              <a:chOff x="6865984" y="116048"/>
              <a:chExt cx="2083743" cy="1670195"/>
            </a:xfrm>
          </p:grpSpPr>
          <p:pic>
            <p:nvPicPr>
              <p:cNvPr id="48" name="Picture 6"/>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734701" y="116048"/>
                <a:ext cx="1215026" cy="1670195"/>
              </a:xfrm>
              <a:prstGeom prst="rect">
                <a:avLst/>
              </a:prstGeom>
              <a:noFill/>
              <a:ln>
                <a:noFill/>
              </a:ln>
              <a:effectLst>
                <a:outerShdw dist="35921" dir="2700000" algn="ctr" rotWithShape="0">
                  <a:schemeClr val="bg2"/>
                </a:outerShdw>
                <a:reflection blurRad="6350" stA="50000" endA="300" endPos="90000" dist="50800" dir="5400000" sy="-100000" algn="bl" rotWithShape="0"/>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3"/>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865984" y="1028329"/>
                <a:ext cx="1476230" cy="642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929408837"/>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0" name="Picture 5"/>
          <p:cNvPicPr>
            <a:picLocks noChangeAspect="1" noChangeArrowheads="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258818" y="859700"/>
            <a:ext cx="6885181" cy="513208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hthoek 23"/>
          <p:cNvSpPr/>
          <p:nvPr/>
        </p:nvSpPr>
        <p:spPr>
          <a:xfrm>
            <a:off x="196652" y="118251"/>
            <a:ext cx="3968268" cy="6575337"/>
          </a:xfrm>
          <a:prstGeom prst="rect">
            <a:avLst/>
          </a:prstGeom>
          <a:solidFill>
            <a:srgbClr val="000000">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1" name="Picture 2"/>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030154" y="3212976"/>
            <a:ext cx="2109501" cy="1470320"/>
          </a:xfrm>
          <a:prstGeom prst="rect">
            <a:avLst/>
          </a:prstGeom>
          <a:noFill/>
          <a:ln>
            <a:noFill/>
          </a:ln>
          <a:effectLst>
            <a:glow rad="228600">
              <a:srgbClr val="8E0047">
                <a:alpha val="40000"/>
              </a:srgb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6176" y="1372926"/>
            <a:ext cx="2398325" cy="2272097"/>
          </a:xfrm>
          <a:prstGeom prst="rect">
            <a:avLst/>
          </a:prstGeom>
          <a:noFill/>
          <a:ln>
            <a:noFill/>
          </a:ln>
          <a:effectLst>
            <a:glow rad="228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hoek 1"/>
          <p:cNvSpPr/>
          <p:nvPr/>
        </p:nvSpPr>
        <p:spPr>
          <a:xfrm>
            <a:off x="4177781" y="3023913"/>
            <a:ext cx="4702524" cy="1569660"/>
          </a:xfrm>
          <a:prstGeom prst="rect">
            <a:avLst/>
          </a:prstGeom>
          <a:effectLst>
            <a:outerShdw blurRad="50800" dist="50800" dir="5400000" algn="ctr" rotWithShape="0">
              <a:schemeClr val="bg1"/>
            </a:outerShdw>
          </a:effectLst>
        </p:spPr>
        <p:txBody>
          <a:bodyPr wrap="square">
            <a:spAutoFit/>
          </a:bodyPr>
          <a:lstStyle/>
          <a:p>
            <a:pPr algn="ctr"/>
            <a:r>
              <a:rPr lang="en-US" sz="2400" b="1" dirty="0" smtClean="0"/>
              <a:t>De </a:t>
            </a:r>
            <a:r>
              <a:rPr lang="en-US" sz="2400" b="1" dirty="0" err="1" smtClean="0"/>
              <a:t>tuin</a:t>
            </a:r>
            <a:r>
              <a:rPr lang="en-US" sz="2400" b="1" dirty="0" smtClean="0"/>
              <a:t> van </a:t>
            </a:r>
            <a:r>
              <a:rPr lang="en-US" sz="2400" b="1" dirty="0" smtClean="0"/>
              <a:t>Eden </a:t>
            </a:r>
            <a:endParaRPr lang="en-US" sz="2400" b="1" dirty="0" smtClean="0"/>
          </a:p>
          <a:p>
            <a:pPr algn="ctr"/>
            <a:r>
              <a:rPr lang="en-US" sz="2400" b="1" dirty="0" err="1"/>
              <a:t>w</a:t>
            </a:r>
            <a:r>
              <a:rPr lang="en-US" sz="2400" b="1" dirty="0" err="1" smtClean="0"/>
              <a:t>ordt</a:t>
            </a:r>
            <a:r>
              <a:rPr lang="en-US" sz="2400" b="1" dirty="0" smtClean="0"/>
              <a:t> </a:t>
            </a:r>
            <a:r>
              <a:rPr lang="en-US" sz="2400" b="1" dirty="0" err="1" smtClean="0"/>
              <a:t>ook</a:t>
            </a:r>
            <a:r>
              <a:rPr lang="en-US" sz="2400" b="1" dirty="0" smtClean="0"/>
              <a:t> de</a:t>
            </a:r>
            <a:r>
              <a:rPr lang="en-US" sz="2400" b="1" dirty="0" smtClean="0"/>
              <a:t> </a:t>
            </a:r>
          </a:p>
          <a:p>
            <a:pPr algn="ctr"/>
            <a:r>
              <a:rPr lang="en-US" sz="2400" b="1" dirty="0" smtClean="0"/>
              <a:t>“</a:t>
            </a:r>
            <a:r>
              <a:rPr lang="en-US" sz="2400" b="1" dirty="0" err="1" smtClean="0"/>
              <a:t>tuin</a:t>
            </a:r>
            <a:r>
              <a:rPr lang="en-US" sz="2400" b="1" dirty="0" smtClean="0"/>
              <a:t> van </a:t>
            </a:r>
            <a:r>
              <a:rPr lang="en-US" sz="2400" b="1" dirty="0"/>
              <a:t>God</a:t>
            </a:r>
            <a:r>
              <a:rPr lang="en-US" sz="2400" b="1" dirty="0" smtClean="0"/>
              <a:t>” </a:t>
            </a:r>
            <a:r>
              <a:rPr lang="en-US" sz="2400" b="1" dirty="0" err="1" smtClean="0"/>
              <a:t>genoemd</a:t>
            </a:r>
            <a:r>
              <a:rPr lang="en-US" sz="2400" b="1" dirty="0" smtClean="0"/>
              <a:t> </a:t>
            </a:r>
            <a:endParaRPr lang="en-US" sz="2400" b="1" dirty="0" smtClean="0"/>
          </a:p>
          <a:p>
            <a:pPr algn="ctr"/>
            <a:r>
              <a:rPr lang="en-US" sz="2400" b="1" dirty="0" smtClean="0"/>
              <a:t>(</a:t>
            </a:r>
            <a:r>
              <a:rPr lang="en-US" sz="2400" b="1" dirty="0" err="1" smtClean="0"/>
              <a:t>Jes</a:t>
            </a:r>
            <a:r>
              <a:rPr lang="en-US" sz="2400" b="1" dirty="0" smtClean="0"/>
              <a:t>. </a:t>
            </a:r>
            <a:r>
              <a:rPr lang="en-US" sz="2400" b="1" dirty="0"/>
              <a:t>51:3, </a:t>
            </a:r>
            <a:r>
              <a:rPr lang="en-US" sz="2400" b="1" dirty="0" err="1" smtClean="0"/>
              <a:t>Ezech</a:t>
            </a:r>
            <a:r>
              <a:rPr lang="en-US" sz="2400" b="1" dirty="0" smtClean="0"/>
              <a:t>. </a:t>
            </a:r>
            <a:r>
              <a:rPr lang="en-US" sz="2400" b="1" dirty="0"/>
              <a:t>28:13, 31:9).</a:t>
            </a:r>
            <a:endParaRPr lang="nl-NL" sz="2400" dirty="0"/>
          </a:p>
        </p:txBody>
      </p:sp>
      <p:sp>
        <p:nvSpPr>
          <p:cNvPr id="4" name="Rechthoek 3"/>
          <p:cNvSpPr/>
          <p:nvPr/>
        </p:nvSpPr>
        <p:spPr>
          <a:xfrm>
            <a:off x="4177781" y="4714297"/>
            <a:ext cx="4841974" cy="584775"/>
          </a:xfrm>
          <a:prstGeom prst="rect">
            <a:avLst/>
          </a:prstGeom>
          <a:effectLst>
            <a:outerShdw blurRad="12700" dist="25400" dir="5400000" algn="ctr" rotWithShape="0">
              <a:schemeClr val="bg1"/>
            </a:outerShdw>
          </a:effectLst>
        </p:spPr>
        <p:txBody>
          <a:bodyPr wrap="square">
            <a:spAutoFit/>
          </a:bodyPr>
          <a:lstStyle/>
          <a:p>
            <a:r>
              <a:rPr lang="en-US" sz="1600" b="1" dirty="0" err="1" smtClean="0"/>
              <a:t>Als</a:t>
            </a:r>
            <a:r>
              <a:rPr lang="en-US" sz="1600" b="1" dirty="0" smtClean="0"/>
              <a:t> u </a:t>
            </a:r>
            <a:r>
              <a:rPr lang="en-US" sz="1600" b="1" dirty="0" err="1" smtClean="0"/>
              <a:t>dit</a:t>
            </a:r>
            <a:r>
              <a:rPr lang="en-US" sz="1600" b="1" dirty="0" smtClean="0"/>
              <a:t> </a:t>
            </a:r>
            <a:r>
              <a:rPr lang="en-US" sz="1600" b="1" dirty="0" err="1" smtClean="0"/>
              <a:t>leest</a:t>
            </a:r>
            <a:r>
              <a:rPr lang="en-US" sz="1600" b="1" dirty="0" smtClean="0"/>
              <a:t>, </a:t>
            </a:r>
            <a:r>
              <a:rPr lang="en-US" sz="1600" b="1" dirty="0" err="1" smtClean="0"/>
              <a:t>welke</a:t>
            </a:r>
            <a:r>
              <a:rPr lang="en-US" sz="1600" b="1" dirty="0" smtClean="0"/>
              <a:t> </a:t>
            </a:r>
            <a:r>
              <a:rPr lang="en-US" sz="1600" b="1" dirty="0" err="1" smtClean="0"/>
              <a:t>gedachten</a:t>
            </a:r>
            <a:r>
              <a:rPr lang="en-US" sz="1600" b="1" dirty="0" smtClean="0"/>
              <a:t> </a:t>
            </a:r>
            <a:r>
              <a:rPr lang="en-US" sz="1600" b="1" dirty="0" err="1" smtClean="0"/>
              <a:t>komen</a:t>
            </a:r>
            <a:r>
              <a:rPr lang="en-US" sz="1600" b="1" dirty="0" smtClean="0"/>
              <a:t> </a:t>
            </a:r>
            <a:r>
              <a:rPr lang="en-US" sz="1600" b="1" dirty="0" err="1" smtClean="0"/>
              <a:t>er</a:t>
            </a:r>
            <a:r>
              <a:rPr lang="en-US" sz="1600" b="1" dirty="0" smtClean="0"/>
              <a:t> in u op</a:t>
            </a:r>
          </a:p>
          <a:p>
            <a:r>
              <a:rPr lang="en-US" sz="1600" b="1" dirty="0" smtClean="0"/>
              <a:t>m.b.t. Het </a:t>
            </a:r>
            <a:r>
              <a:rPr lang="en-US" sz="1600" b="1" dirty="0" err="1" smtClean="0"/>
              <a:t>Heiligdom</a:t>
            </a:r>
            <a:r>
              <a:rPr lang="en-US" sz="1600" b="1" dirty="0" smtClean="0"/>
              <a:t>?</a:t>
            </a:r>
            <a:endParaRPr lang="nl-NL" sz="1600" b="1" dirty="0"/>
          </a:p>
        </p:txBody>
      </p:sp>
      <p:grpSp>
        <p:nvGrpSpPr>
          <p:cNvPr id="26" name="Groep 25"/>
          <p:cNvGrpSpPr/>
          <p:nvPr/>
        </p:nvGrpSpPr>
        <p:grpSpPr>
          <a:xfrm>
            <a:off x="196653" y="77624"/>
            <a:ext cx="8784976" cy="2577864"/>
            <a:chOff x="196653" y="77624"/>
            <a:chExt cx="8784976" cy="2577864"/>
          </a:xfrm>
        </p:grpSpPr>
        <p:sp>
          <p:nvSpPr>
            <p:cNvPr id="30" name="Rechthoek 29"/>
            <p:cNvSpPr/>
            <p:nvPr/>
          </p:nvSpPr>
          <p:spPr>
            <a:xfrm>
              <a:off x="196653" y="118251"/>
              <a:ext cx="8784976" cy="384266"/>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sp>
          <p:nvSpPr>
            <p:cNvPr id="35" name="Rechthoek 34"/>
            <p:cNvSpPr/>
            <p:nvPr/>
          </p:nvSpPr>
          <p:spPr>
            <a:xfrm>
              <a:off x="346413" y="502517"/>
              <a:ext cx="8521030" cy="776785"/>
            </a:xfrm>
            <a:prstGeom prst="rect">
              <a:avLst/>
            </a:prstGeom>
            <a:solidFill>
              <a:srgbClr val="000000">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Tekstvak 35"/>
            <p:cNvSpPr txBox="1"/>
            <p:nvPr/>
          </p:nvSpPr>
          <p:spPr>
            <a:xfrm>
              <a:off x="2135998" y="568892"/>
              <a:ext cx="6731445" cy="584775"/>
            </a:xfrm>
            <a:prstGeom prst="rect">
              <a:avLst/>
            </a:prstGeom>
            <a:noFill/>
            <a:effectLst>
              <a:outerShdw blurRad="50800" dist="50800" dir="5400000" algn="ctr" rotWithShape="0">
                <a:schemeClr val="tx1"/>
              </a:outerShdw>
            </a:effectLst>
          </p:spPr>
          <p:txBody>
            <a:bodyPr wrap="square" rtlCol="0">
              <a:spAutoFit/>
            </a:bodyPr>
            <a:lstStyle/>
            <a:p>
              <a:pPr algn="ctr"/>
              <a:r>
                <a:rPr lang="nl-NL" sz="3200" b="1" dirty="0" smtClean="0">
                  <a:solidFill>
                    <a:srgbClr val="FCE7AA"/>
                  </a:solidFill>
                  <a:latin typeface="Batang" pitchFamily="18" charset="-127"/>
                  <a:ea typeface="Batang" pitchFamily="18" charset="-127"/>
                  <a:cs typeface="Times New Roman" pitchFamily="18" charset="0"/>
                </a:rPr>
                <a:t>“</a:t>
              </a:r>
              <a:r>
                <a:rPr lang="nl-NL" sz="3200" b="1" dirty="0" err="1" smtClean="0">
                  <a:solidFill>
                    <a:srgbClr val="FCE7AA"/>
                  </a:solidFill>
                  <a:latin typeface="Batang" pitchFamily="18" charset="-127"/>
                  <a:ea typeface="Batang" pitchFamily="18" charset="-127"/>
                  <a:cs typeface="Times New Roman" pitchFamily="18" charset="0"/>
                </a:rPr>
                <a:t>Hemel”op</a:t>
              </a:r>
              <a:r>
                <a:rPr lang="nl-NL" sz="3200" b="1" dirty="0" smtClean="0">
                  <a:solidFill>
                    <a:srgbClr val="FCE7AA"/>
                  </a:solidFill>
                  <a:latin typeface="Batang" pitchFamily="18" charset="-127"/>
                  <a:ea typeface="Batang" pitchFamily="18" charset="-127"/>
                  <a:cs typeface="Times New Roman" pitchFamily="18" charset="0"/>
                </a:rPr>
                <a:t> Aarde</a:t>
              </a:r>
              <a:endParaRPr lang="nl-NL" sz="3200" b="1" dirty="0">
                <a:solidFill>
                  <a:srgbClr val="FCE7AA"/>
                </a:solidFill>
                <a:latin typeface="Batang" pitchFamily="18" charset="-127"/>
                <a:ea typeface="Batang" pitchFamily="18" charset="-127"/>
                <a:cs typeface="Times New Roman" pitchFamily="18" charset="0"/>
              </a:endParaRPr>
            </a:p>
          </p:txBody>
        </p:sp>
        <p:sp>
          <p:nvSpPr>
            <p:cNvPr id="37" name="Tekstvak 36"/>
            <p:cNvSpPr txBox="1"/>
            <p:nvPr/>
          </p:nvSpPr>
          <p:spPr>
            <a:xfrm>
              <a:off x="2383627" y="180582"/>
              <a:ext cx="3031343" cy="276999"/>
            </a:xfrm>
            <a:prstGeom prst="rect">
              <a:avLst/>
            </a:prstGeom>
            <a:noFill/>
            <a:effectLst>
              <a:outerShdw blurRad="25400" dist="25400" dir="5400000" algn="ctr" rotWithShape="0">
                <a:schemeClr val="tx1"/>
              </a:outerShdw>
            </a:effectLst>
          </p:spPr>
          <p:txBody>
            <a:bodyPr wrap="none" rtlCol="0">
              <a:spAutoFit/>
            </a:bodyPr>
            <a:lstStyle/>
            <a:p>
              <a:r>
                <a:rPr lang="nl-NL" sz="1200" b="1" dirty="0" smtClean="0">
                  <a:solidFill>
                    <a:schemeClr val="bg1"/>
                  </a:solidFill>
                </a:rPr>
                <a:t>HET HEILIGE HEILIGDOM</a:t>
              </a:r>
              <a:r>
                <a:rPr lang="nl-NL" sz="1200" b="1" dirty="0" smtClean="0">
                  <a:solidFill>
                    <a:schemeClr val="bg1"/>
                  </a:solidFill>
                </a:rPr>
                <a:t>  </a:t>
              </a:r>
              <a:r>
                <a:rPr lang="nl-NL" sz="1200" b="1" dirty="0" smtClean="0">
                  <a:solidFill>
                    <a:schemeClr val="bg1"/>
                  </a:solidFill>
                </a:rPr>
                <a:t>“</a:t>
              </a:r>
              <a:r>
                <a:rPr lang="nl-NL" sz="1200" b="1" dirty="0" smtClean="0">
                  <a:solidFill>
                    <a:schemeClr val="bg1"/>
                  </a:solidFill>
                </a:rPr>
                <a:t>Hemel” op  Aarde</a:t>
              </a:r>
              <a:endParaRPr lang="nl-NL" sz="1200" b="1" dirty="0">
                <a:solidFill>
                  <a:schemeClr val="bg1"/>
                </a:solidFill>
              </a:endParaRPr>
            </a:p>
          </p:txBody>
        </p:sp>
        <p:pic>
          <p:nvPicPr>
            <p:cNvPr id="38" name="Picture 2"/>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764740" y="648987"/>
              <a:ext cx="720919" cy="48384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37413" y="77624"/>
              <a:ext cx="1944216" cy="519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r="11675" b="8542"/>
            <a:stretch/>
          </p:blipFill>
          <p:spPr bwMode="auto">
            <a:xfrm>
              <a:off x="299592" y="127618"/>
              <a:ext cx="1864233" cy="2527870"/>
            </a:xfrm>
            <a:prstGeom prst="rect">
              <a:avLst/>
            </a:prstGeom>
            <a:noFill/>
            <a:ln>
              <a:noFill/>
            </a:ln>
            <a:effectLst>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1" name="Tekstvak 40"/>
          <p:cNvSpPr txBox="1"/>
          <p:nvPr/>
        </p:nvSpPr>
        <p:spPr>
          <a:xfrm>
            <a:off x="2079265" y="1423212"/>
            <a:ext cx="2085655" cy="1015663"/>
          </a:xfrm>
          <a:prstGeom prst="rect">
            <a:avLst/>
          </a:prstGeom>
          <a:noFill/>
          <a:effectLst>
            <a:outerShdw blurRad="25400" dist="25400" dir="5400000" algn="ctr" rotWithShape="0">
              <a:schemeClr val="tx1"/>
            </a:outerShdw>
          </a:effectLst>
        </p:spPr>
        <p:txBody>
          <a:bodyPr wrap="square" rtlCol="0">
            <a:spAutoFit/>
          </a:bodyPr>
          <a:lstStyle/>
          <a:p>
            <a:pPr algn="ctr"/>
            <a:r>
              <a:rPr lang="en-US" sz="2000" b="1" dirty="0" smtClean="0">
                <a:solidFill>
                  <a:srgbClr val="FCE7AA"/>
                </a:solidFill>
                <a:latin typeface="Batang" pitchFamily="18" charset="-127"/>
                <a:ea typeface="Batang" pitchFamily="18" charset="-127"/>
                <a:cs typeface="Times New Roman" pitchFamily="18" charset="0"/>
              </a:rPr>
              <a:t>Het </a:t>
            </a:r>
            <a:r>
              <a:rPr lang="en-US" sz="2000" b="1" dirty="0" err="1" smtClean="0">
                <a:solidFill>
                  <a:srgbClr val="FCE7AA"/>
                </a:solidFill>
                <a:latin typeface="Batang" pitchFamily="18" charset="-127"/>
                <a:ea typeface="Batang" pitchFamily="18" charset="-127"/>
                <a:cs typeface="Times New Roman" pitchFamily="18" charset="0"/>
              </a:rPr>
              <a:t>Eerste</a:t>
            </a:r>
            <a:r>
              <a:rPr lang="en-US" sz="2000" b="1" dirty="0" smtClean="0">
                <a:solidFill>
                  <a:srgbClr val="FCE7AA"/>
                </a:solidFill>
                <a:latin typeface="Batang" pitchFamily="18" charset="-127"/>
                <a:ea typeface="Batang" pitchFamily="18" charset="-127"/>
                <a:cs typeface="Times New Roman" pitchFamily="18" charset="0"/>
              </a:rPr>
              <a:t> </a:t>
            </a:r>
            <a:endParaRPr lang="en-US" sz="2000" b="1" dirty="0" smtClean="0">
              <a:solidFill>
                <a:srgbClr val="FCE7AA"/>
              </a:solidFill>
              <a:latin typeface="Batang" pitchFamily="18" charset="-127"/>
              <a:ea typeface="Batang" pitchFamily="18" charset="-127"/>
              <a:cs typeface="Times New Roman" pitchFamily="18" charset="0"/>
            </a:endParaRPr>
          </a:p>
          <a:p>
            <a:pPr algn="ctr"/>
            <a:r>
              <a:rPr lang="en-US" sz="2000" b="1" dirty="0" smtClean="0">
                <a:solidFill>
                  <a:srgbClr val="FCE7AA"/>
                </a:solidFill>
                <a:latin typeface="Batang" pitchFamily="18" charset="-127"/>
                <a:ea typeface="Batang" pitchFamily="18" charset="-127"/>
                <a:cs typeface="Times New Roman" pitchFamily="18" charset="0"/>
              </a:rPr>
              <a:t>“</a:t>
            </a:r>
            <a:r>
              <a:rPr lang="en-US" sz="2000" b="1" dirty="0" err="1" smtClean="0">
                <a:solidFill>
                  <a:srgbClr val="FCE7AA"/>
                </a:solidFill>
                <a:latin typeface="Batang" pitchFamily="18" charset="-127"/>
                <a:ea typeface="Batang" pitchFamily="18" charset="-127"/>
                <a:cs typeface="Times New Roman" pitchFamily="18" charset="0"/>
              </a:rPr>
              <a:t>Heiligdom</a:t>
            </a:r>
            <a:r>
              <a:rPr lang="en-US" sz="2000" b="1" dirty="0" smtClean="0">
                <a:solidFill>
                  <a:srgbClr val="FCE7AA"/>
                </a:solidFill>
                <a:latin typeface="Batang" pitchFamily="18" charset="-127"/>
                <a:ea typeface="Batang" pitchFamily="18" charset="-127"/>
                <a:cs typeface="Times New Roman" pitchFamily="18" charset="0"/>
              </a:rPr>
              <a:t>” </a:t>
            </a:r>
            <a:endParaRPr lang="en-US" sz="2000" b="1" dirty="0" smtClean="0">
              <a:solidFill>
                <a:srgbClr val="FCE7AA"/>
              </a:solidFill>
              <a:latin typeface="Batang" pitchFamily="18" charset="-127"/>
              <a:ea typeface="Batang" pitchFamily="18" charset="-127"/>
              <a:cs typeface="Times New Roman" pitchFamily="18" charset="0"/>
            </a:endParaRPr>
          </a:p>
          <a:p>
            <a:pPr algn="ctr"/>
            <a:r>
              <a:rPr lang="en-US" sz="2000" b="1" dirty="0">
                <a:solidFill>
                  <a:srgbClr val="FCE7AA"/>
                </a:solidFill>
                <a:latin typeface="Batang" pitchFamily="18" charset="-127"/>
                <a:ea typeface="Batang" pitchFamily="18" charset="-127"/>
                <a:cs typeface="Times New Roman" pitchFamily="18" charset="0"/>
              </a:rPr>
              <a:t>o</a:t>
            </a:r>
            <a:r>
              <a:rPr lang="en-US" sz="2000" b="1" dirty="0" smtClean="0">
                <a:solidFill>
                  <a:srgbClr val="FCE7AA"/>
                </a:solidFill>
                <a:latin typeface="Batang" pitchFamily="18" charset="-127"/>
                <a:ea typeface="Batang" pitchFamily="18" charset="-127"/>
                <a:cs typeface="Times New Roman" pitchFamily="18" charset="0"/>
              </a:rPr>
              <a:t>p </a:t>
            </a:r>
            <a:r>
              <a:rPr lang="en-US" sz="2000" b="1" dirty="0" err="1" smtClean="0">
                <a:solidFill>
                  <a:srgbClr val="FCE7AA"/>
                </a:solidFill>
                <a:latin typeface="Batang" pitchFamily="18" charset="-127"/>
                <a:ea typeface="Batang" pitchFamily="18" charset="-127"/>
                <a:cs typeface="Times New Roman" pitchFamily="18" charset="0"/>
              </a:rPr>
              <a:t>Aarde</a:t>
            </a:r>
            <a:endParaRPr lang="nl-NL" sz="2000" b="1" dirty="0">
              <a:solidFill>
                <a:srgbClr val="FCE7AA"/>
              </a:solidFill>
              <a:latin typeface="Batang" pitchFamily="18" charset="-127"/>
              <a:ea typeface="Batang" pitchFamily="18" charset="-127"/>
              <a:cs typeface="Times New Roman" pitchFamily="18" charset="0"/>
            </a:endParaRPr>
          </a:p>
        </p:txBody>
      </p:sp>
      <p:pic>
        <p:nvPicPr>
          <p:cNvPr id="42"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366024" y="2614931"/>
            <a:ext cx="1518349" cy="609398"/>
          </a:xfrm>
          <a:prstGeom prst="rect">
            <a:avLst/>
          </a:prstGeom>
          <a:noFill/>
          <a:ln>
            <a:noFill/>
          </a:ln>
          <a:effectLst>
            <a:glow rad="546100">
              <a:srgbClr val="8E0047">
                <a:alpha val="55000"/>
              </a:srgb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1280424">
            <a:off x="291543" y="2693916"/>
            <a:ext cx="1843995" cy="2975451"/>
          </a:xfrm>
          <a:prstGeom prst="rect">
            <a:avLst/>
          </a:prstGeom>
          <a:noFill/>
          <a:ln>
            <a:noFill/>
          </a:ln>
          <a:effectLst>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4" name="Groep 43"/>
          <p:cNvGrpSpPr/>
          <p:nvPr/>
        </p:nvGrpSpPr>
        <p:grpSpPr>
          <a:xfrm>
            <a:off x="196652" y="5006685"/>
            <a:ext cx="8784976" cy="1670195"/>
            <a:chOff x="196652" y="5006685"/>
            <a:chExt cx="8784976" cy="1670195"/>
          </a:xfrm>
        </p:grpSpPr>
        <p:sp>
          <p:nvSpPr>
            <p:cNvPr id="45" name="Rechthoek 44"/>
            <p:cNvSpPr/>
            <p:nvPr/>
          </p:nvSpPr>
          <p:spPr>
            <a:xfrm>
              <a:off x="196652" y="5841782"/>
              <a:ext cx="8784976" cy="732014"/>
            </a:xfrm>
            <a:prstGeom prst="rect">
              <a:avLst/>
            </a:prstGeom>
            <a:solidFill>
              <a:srgbClr val="660033"/>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9A4D00"/>
                </a:solidFill>
              </a:endParaRPr>
            </a:p>
          </p:txBody>
        </p:sp>
        <p:pic>
          <p:nvPicPr>
            <p:cNvPr id="46" name="Picture 39"/>
            <p:cNvPicPr>
              <a:picLocks noChangeAspect="1" noChangeArrowheads="1"/>
            </p:cNvPicPr>
            <p:nvPr/>
          </p:nvPicPr>
          <p:blipFill>
            <a:blip r:embed="rId14"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07987" y="5582147"/>
              <a:ext cx="1072818" cy="1056563"/>
            </a:xfrm>
            <a:prstGeom prst="rect">
              <a:avLst/>
            </a:prstGeom>
            <a:noFill/>
            <a:ln>
              <a:noFill/>
            </a:ln>
            <a:effectLst>
              <a:glow rad="190500">
                <a:schemeClr val="bg1">
                  <a:alpha val="84000"/>
                </a:schemeClr>
              </a:glow>
              <a:outerShdw dist="381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Tekstvak 46"/>
            <p:cNvSpPr txBox="1"/>
            <p:nvPr/>
          </p:nvSpPr>
          <p:spPr>
            <a:xfrm>
              <a:off x="2383627" y="6023123"/>
              <a:ext cx="2728696" cy="369332"/>
            </a:xfrm>
            <a:prstGeom prst="rect">
              <a:avLst/>
            </a:prstGeom>
            <a:noFill/>
            <a:effectLst>
              <a:outerShdw blurRad="25400" dist="25400" dir="5400000" algn="ctr" rotWithShape="0">
                <a:schemeClr val="tx1"/>
              </a:outerShdw>
            </a:effectLst>
          </p:spPr>
          <p:txBody>
            <a:bodyPr wrap="none" rtlCol="0">
              <a:spAutoFit/>
            </a:bodyPr>
            <a:lstStyle/>
            <a:p>
              <a:r>
                <a:rPr lang="nl-NL" b="1" dirty="0" smtClean="0">
                  <a:solidFill>
                    <a:schemeClr val="bg1"/>
                  </a:solidFill>
                </a:rPr>
                <a:t>Les </a:t>
              </a:r>
              <a:r>
                <a:rPr lang="nl-NL" b="1" dirty="0" smtClean="0">
                  <a:solidFill>
                    <a:schemeClr val="bg1"/>
                  </a:solidFill>
                </a:rPr>
                <a:t>2 </a:t>
              </a:r>
              <a:r>
                <a:rPr lang="nl-NL" b="1" dirty="0">
                  <a:solidFill>
                    <a:schemeClr val="bg1"/>
                  </a:solidFill>
                </a:rPr>
                <a:t>: </a:t>
              </a:r>
              <a:r>
                <a:rPr lang="nl-NL" b="1" dirty="0" smtClean="0">
                  <a:solidFill>
                    <a:schemeClr val="bg1"/>
                  </a:solidFill>
                </a:rPr>
                <a:t>Zondag</a:t>
              </a:r>
              <a:r>
                <a:rPr lang="nl-NL" b="1" dirty="0" smtClean="0">
                  <a:solidFill>
                    <a:schemeClr val="bg1"/>
                  </a:solidFill>
                </a:rPr>
                <a:t> – 6 oktober </a:t>
              </a:r>
              <a:endParaRPr lang="nl-NL" b="1" dirty="0">
                <a:solidFill>
                  <a:schemeClr val="bg1"/>
                </a:solidFill>
              </a:endParaRPr>
            </a:p>
          </p:txBody>
        </p:sp>
        <p:grpSp>
          <p:nvGrpSpPr>
            <p:cNvPr id="48" name="Groep 47"/>
            <p:cNvGrpSpPr/>
            <p:nvPr/>
          </p:nvGrpSpPr>
          <p:grpSpPr>
            <a:xfrm>
              <a:off x="299592" y="5006685"/>
              <a:ext cx="2083743" cy="1670195"/>
              <a:chOff x="6865984" y="116048"/>
              <a:chExt cx="2083743" cy="1670195"/>
            </a:xfrm>
          </p:grpSpPr>
          <p:pic>
            <p:nvPicPr>
              <p:cNvPr id="49" name="Picture 6"/>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734701" y="116048"/>
                <a:ext cx="1215026" cy="1670195"/>
              </a:xfrm>
              <a:prstGeom prst="rect">
                <a:avLst/>
              </a:prstGeom>
              <a:noFill/>
              <a:ln>
                <a:noFill/>
              </a:ln>
              <a:effectLst>
                <a:outerShdw dist="35921" dir="2700000" algn="ctr" rotWithShape="0">
                  <a:schemeClr val="bg2"/>
                </a:outerShdw>
                <a:reflection blurRad="6350" stA="50000" endA="300" endPos="90000" dist="50800" dir="5400000" sy="-100000" algn="bl" rotWithShape="0"/>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 name="Picture 3"/>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865984" y="1028329"/>
                <a:ext cx="1476230" cy="642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1747352749"/>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1191</TotalTime>
  <Words>766</Words>
  <Application>Microsoft Office PowerPoint</Application>
  <PresentationFormat>Diavoorstelling (4:3)</PresentationFormat>
  <Paragraphs>130</Paragraphs>
  <Slides>18</Slides>
  <Notes>0</Notes>
  <HiddenSlides>0</HiddenSlides>
  <MMClips>0</MMClips>
  <ScaleCrop>false</ScaleCrop>
  <HeadingPairs>
    <vt:vector size="4" baseType="variant">
      <vt:variant>
        <vt:lpstr>Thema</vt:lpstr>
      </vt:variant>
      <vt:variant>
        <vt:i4>1</vt:i4>
      </vt:variant>
      <vt:variant>
        <vt:lpstr>Diatitels</vt:lpstr>
      </vt:variant>
      <vt:variant>
        <vt:i4>18</vt:i4>
      </vt:variant>
    </vt:vector>
  </HeadingPairs>
  <TitlesOfParts>
    <vt:vector size="19"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Gebruiker</dc:creator>
  <cp:lastModifiedBy>Gebruiker</cp:lastModifiedBy>
  <cp:revision>159</cp:revision>
  <dcterms:created xsi:type="dcterms:W3CDTF">2013-09-24T06:37:52Z</dcterms:created>
  <dcterms:modified xsi:type="dcterms:W3CDTF">2013-10-01T14:38:09Z</dcterms:modified>
</cp:coreProperties>
</file>